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8" r:id="rId2"/>
    <p:sldId id="257" r:id="rId3"/>
    <p:sldId id="263" r:id="rId4"/>
    <p:sldId id="259" r:id="rId5"/>
    <p:sldId id="264" r:id="rId6"/>
    <p:sldId id="265" r:id="rId7"/>
    <p:sldId id="262" r:id="rId8"/>
    <p:sldId id="266" r:id="rId9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5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4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2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1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3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4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7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itragsbild">
            <a:extLst>
              <a:ext uri="{FF2B5EF4-FFF2-40B4-BE49-F238E27FC236}">
                <a16:creationId xmlns:a16="http://schemas.microsoft.com/office/drawing/2014/main" id="{49B29C94-4605-4C96-7454-94D2CEBF4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9573" r="32092" b="6650"/>
          <a:stretch/>
        </p:blipFill>
        <p:spPr bwMode="auto">
          <a:xfrm>
            <a:off x="2054797" y="266030"/>
            <a:ext cx="5401675" cy="21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E8ADCA-A338-BE55-9519-F452635AE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1743" y="116180"/>
            <a:ext cx="4521200" cy="200591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No. 1</a:t>
            </a:r>
            <a:b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Minigolf-</a:t>
            </a:r>
            <a:r>
              <a:rPr lang="en-US" sz="40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Turnier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6761D3-D8AD-9D06-38F7-C1CC9C5CF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831" y="2710338"/>
            <a:ext cx="6923641" cy="3695789"/>
          </a:xfrm>
          <a:solidFill>
            <a:schemeClr val="tx1">
              <a:lumMod val="10000"/>
              <a:lumOff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tabLst>
                <a:tab pos="803275" algn="l"/>
              </a:tabLst>
            </a:pPr>
            <a:br>
              <a:rPr lang="en-US" sz="1400" b="1" i="0">
                <a:effectLst/>
              </a:rPr>
            </a:br>
            <a:r>
              <a:rPr lang="en-US" sz="1400" b="1" i="0">
                <a:effectLst/>
              </a:rPr>
              <a:t>Datum:</a:t>
            </a:r>
            <a:r>
              <a:rPr lang="en-US" sz="1400" b="0" i="0">
                <a:effectLst/>
              </a:rPr>
              <a:t> 	Donnerstag, 10. September</a:t>
            </a:r>
            <a:br>
              <a:rPr lang="en-US" sz="1400" b="0" i="0">
                <a:effectLst/>
              </a:rPr>
            </a:br>
            <a:r>
              <a:rPr lang="en-US" sz="1400" b="1" i="0">
                <a:effectLst/>
              </a:rPr>
              <a:t>Zeit:</a:t>
            </a:r>
            <a:r>
              <a:rPr lang="en-US" sz="1400" b="0" i="0">
                <a:effectLst/>
              </a:rPr>
              <a:t> 	16:00 </a:t>
            </a:r>
            <a:r>
              <a:rPr lang="en-US" sz="1400" b="0" i="0" err="1">
                <a:effectLst/>
              </a:rPr>
              <a:t>Uhr</a:t>
            </a:r>
            <a:r>
              <a:rPr lang="en-US" sz="1400" b="0" i="0">
                <a:effectLst/>
              </a:rPr>
              <a:t> (Start bis 17:00 </a:t>
            </a:r>
            <a:r>
              <a:rPr lang="en-US" sz="1400" b="0" i="0" err="1">
                <a:effectLst/>
              </a:rPr>
              <a:t>Uhr</a:t>
            </a:r>
            <a:r>
              <a:rPr lang="en-US" sz="1400" b="0" i="0">
                <a:effectLst/>
              </a:rPr>
              <a:t> </a:t>
            </a:r>
            <a:r>
              <a:rPr lang="en-US" sz="1400" b="0" i="0" err="1">
                <a:effectLst/>
              </a:rPr>
              <a:t>möglich</a:t>
            </a:r>
            <a:r>
              <a:rPr lang="en-US" sz="1400" b="0" i="0">
                <a:effectLst/>
              </a:rPr>
              <a:t>) – </a:t>
            </a:r>
            <a:r>
              <a:rPr lang="en-US" sz="1400" b="0" i="0" err="1">
                <a:effectLst/>
              </a:rPr>
              <a:t>Absage</a:t>
            </a:r>
            <a:r>
              <a:rPr lang="en-US" sz="1400" b="0" i="0">
                <a:effectLst/>
              </a:rPr>
              <a:t> </a:t>
            </a:r>
            <a:r>
              <a:rPr lang="en-US" sz="1400" b="0" i="0" err="1">
                <a:effectLst/>
              </a:rPr>
              <a:t>bei</a:t>
            </a:r>
            <a:r>
              <a:rPr lang="en-US" sz="1400" b="0" i="0">
                <a:effectLst/>
              </a:rPr>
              <a:t> Regen</a:t>
            </a:r>
            <a:br>
              <a:rPr lang="en-US" sz="1400" b="0" i="0">
                <a:effectLst/>
              </a:rPr>
            </a:br>
            <a:r>
              <a:rPr lang="en-US" sz="1400" b="1" i="0">
                <a:effectLst/>
              </a:rPr>
              <a:t>Ort:</a:t>
            </a:r>
            <a:r>
              <a:rPr lang="en-US" sz="1400" b="0" i="0">
                <a:effectLst/>
              </a:rPr>
              <a:t> 	Minigolf Anlage …</a:t>
            </a:r>
          </a:p>
          <a:p>
            <a:pPr>
              <a:lnSpc>
                <a:spcPct val="100000"/>
              </a:lnSpc>
            </a:pPr>
            <a:r>
              <a:rPr lang="en-US" sz="1400" b="1" i="0">
                <a:effectLst/>
              </a:rPr>
              <a:t>Regeln</a:t>
            </a:r>
          </a:p>
          <a:p>
            <a:pPr>
              <a:lnSpc>
                <a:spcPct val="100000"/>
              </a:lnSpc>
            </a:pPr>
            <a:r>
              <a:rPr lang="en-US" sz="1400"/>
              <a:t>Gespielt </a:t>
            </a:r>
            <a:r>
              <a:rPr lang="en-US" sz="1400" err="1"/>
              <a:t>wird</a:t>
            </a:r>
            <a:r>
              <a:rPr lang="en-US" sz="1400"/>
              <a:t> in 4er-Flights, </a:t>
            </a:r>
            <a:r>
              <a:rPr lang="en-US" sz="1400" err="1"/>
              <a:t>mindestens</a:t>
            </a:r>
            <a:r>
              <a:rPr lang="en-US" sz="1400"/>
              <a:t> 1 TN </a:t>
            </a:r>
            <a:r>
              <a:rPr lang="en-US" sz="1400" err="1"/>
              <a:t>aus</a:t>
            </a:r>
            <a:r>
              <a:rPr lang="en-US" sz="1400"/>
              <a:t> </a:t>
            </a:r>
            <a:r>
              <a:rPr lang="en-US" sz="1400" err="1"/>
              <a:t>jedem</a:t>
            </a:r>
            <a:r>
              <a:rPr lang="en-US" sz="1400"/>
              <a:t> Team pro Flight. Der </a:t>
            </a:r>
            <a:r>
              <a:rPr lang="en-US" sz="1400" err="1"/>
              <a:t>beste</a:t>
            </a:r>
            <a:r>
              <a:rPr lang="en-US" sz="1400"/>
              <a:t> </a:t>
            </a:r>
            <a:r>
              <a:rPr lang="en-US" sz="1400" err="1"/>
              <a:t>Durchgang</a:t>
            </a:r>
            <a:r>
              <a:rPr lang="en-US" sz="1400"/>
              <a:t> pro Person </a:t>
            </a:r>
            <a:r>
              <a:rPr lang="en-US" sz="1400" err="1"/>
              <a:t>zählt</a:t>
            </a:r>
            <a:r>
              <a:rPr lang="en-US" sz="1400"/>
              <a:t>. Die </a:t>
            </a:r>
            <a:r>
              <a:rPr lang="en-US" sz="1400" err="1"/>
              <a:t>besten</a:t>
            </a:r>
            <a:r>
              <a:rPr lang="en-US" sz="1400"/>
              <a:t> X-2 </a:t>
            </a:r>
            <a:r>
              <a:rPr lang="en-US" sz="1400" err="1"/>
              <a:t>Personen</a:t>
            </a:r>
            <a:r>
              <a:rPr lang="en-US" sz="1400"/>
              <a:t> </a:t>
            </a:r>
            <a:r>
              <a:rPr lang="en-US" sz="1400" err="1"/>
              <a:t>kommen</a:t>
            </a:r>
            <a:r>
              <a:rPr lang="en-US" sz="1400"/>
              <a:t> in die </a:t>
            </a:r>
            <a:r>
              <a:rPr lang="en-US" sz="1400" err="1"/>
              <a:t>Wertung</a:t>
            </a:r>
            <a:r>
              <a:rPr lang="en-US" sz="1400"/>
              <a:t>. X = </a:t>
            </a:r>
            <a:r>
              <a:rPr lang="en-US" sz="1400" err="1"/>
              <a:t>kleinere</a:t>
            </a:r>
            <a:r>
              <a:rPr lang="en-US" sz="1400"/>
              <a:t> </a:t>
            </a:r>
            <a:r>
              <a:rPr lang="en-US" sz="1400" err="1"/>
              <a:t>Anzal</a:t>
            </a:r>
            <a:r>
              <a:rPr lang="en-US" sz="1400"/>
              <a:t> der </a:t>
            </a:r>
            <a:r>
              <a:rPr lang="en-US" sz="1400" err="1"/>
              <a:t>Teamstarter</a:t>
            </a:r>
            <a:r>
              <a:rPr lang="en-US" sz="1400"/>
              <a:t>. Das Team </a:t>
            </a:r>
            <a:r>
              <a:rPr lang="en-US" sz="1400" err="1"/>
              <a:t>mit</a:t>
            </a:r>
            <a:r>
              <a:rPr lang="en-US" sz="1400"/>
              <a:t> </a:t>
            </a:r>
            <a:r>
              <a:rPr lang="en-US" sz="1400" err="1"/>
              <a:t>weniger</a:t>
            </a:r>
            <a:r>
              <a:rPr lang="en-US" sz="1400"/>
              <a:t> </a:t>
            </a:r>
            <a:r>
              <a:rPr lang="en-US" sz="1400" err="1"/>
              <a:t>Schlägen</a:t>
            </a:r>
            <a:r>
              <a:rPr lang="en-US" sz="1400"/>
              <a:t> </a:t>
            </a:r>
            <a:r>
              <a:rPr lang="en-US" sz="1400" err="1"/>
              <a:t>gewinnt</a:t>
            </a:r>
            <a:r>
              <a:rPr lang="en-US" sz="1400"/>
              <a:t> den </a:t>
            </a:r>
            <a:r>
              <a:rPr lang="en-US" sz="1400" err="1"/>
              <a:t>Punkt</a:t>
            </a:r>
            <a:r>
              <a:rPr lang="en-US" sz="1400"/>
              <a:t>.</a:t>
            </a:r>
          </a:p>
          <a:p>
            <a:pPr>
              <a:lnSpc>
                <a:spcPct val="100000"/>
              </a:lnSpc>
              <a:tabLst>
                <a:tab pos="1168400" algn="l"/>
              </a:tabLst>
            </a:pPr>
            <a:r>
              <a:rPr lang="en-US" sz="1400" b="1" i="0" err="1">
                <a:effectLst/>
              </a:rPr>
              <a:t>Kosten</a:t>
            </a:r>
            <a:r>
              <a:rPr lang="en-US" sz="1400" i="0">
                <a:effectLst/>
              </a:rPr>
              <a:t>	</a:t>
            </a:r>
            <a:r>
              <a:rPr lang="en-US" sz="1400"/>
              <a:t>€ 3,50 pro Spiel. </a:t>
            </a:r>
            <a:r>
              <a:rPr lang="en-US" sz="1400" err="1"/>
              <a:t>Getränke</a:t>
            </a:r>
            <a:r>
              <a:rPr lang="en-US" sz="1400"/>
              <a:t> extra. Tisch </a:t>
            </a:r>
            <a:r>
              <a:rPr lang="en-US" sz="1400" err="1"/>
              <a:t>ist</a:t>
            </a:r>
            <a:r>
              <a:rPr lang="en-US" sz="1400"/>
              <a:t> </a:t>
            </a:r>
            <a:r>
              <a:rPr lang="en-US" sz="1400" err="1"/>
              <a:t>reserviert</a:t>
            </a:r>
            <a:r>
              <a:rPr lang="en-US" sz="1400"/>
              <a:t>.</a:t>
            </a:r>
            <a:endParaRPr lang="en-US" sz="1400" i="0">
              <a:effectLst/>
            </a:endParaRPr>
          </a:p>
          <a:p>
            <a:pPr marL="1168400" indent="-1168400">
              <a:lnSpc>
                <a:spcPct val="100000"/>
              </a:lnSpc>
            </a:pPr>
            <a:r>
              <a:rPr lang="en-US" sz="1400" b="1" i="0">
                <a:effectLst/>
              </a:rPr>
              <a:t>Anmeldung	</a:t>
            </a:r>
            <a:r>
              <a:rPr lang="en-US" sz="1400" b="0" i="0">
                <a:effectLst/>
              </a:rPr>
              <a:t>Bitte </a:t>
            </a:r>
            <a:r>
              <a:rPr lang="en-US" sz="1400" b="0" i="0" err="1">
                <a:effectLst/>
              </a:rPr>
              <a:t>meldet</a:t>
            </a:r>
            <a:r>
              <a:rPr lang="en-US" sz="1400" b="0" i="0">
                <a:effectLst/>
              </a:rPr>
              <a:t> </a:t>
            </a:r>
            <a:r>
              <a:rPr lang="en-US" sz="1400" b="0" i="0" err="1">
                <a:effectLst/>
              </a:rPr>
              <a:t>euch</a:t>
            </a:r>
            <a:r>
              <a:rPr lang="en-US" sz="1400" b="0" i="0">
                <a:effectLst/>
              </a:rPr>
              <a:t> bis Dienstag16:00 </a:t>
            </a:r>
            <a:r>
              <a:rPr lang="en-US" sz="1400" b="0" i="0" err="1">
                <a:effectLst/>
              </a:rPr>
              <a:t>Uhr</a:t>
            </a:r>
            <a:r>
              <a:rPr lang="en-US" sz="1400" b="0" i="0">
                <a:effectLst/>
              </a:rPr>
              <a:t> </a:t>
            </a:r>
            <a:r>
              <a:rPr lang="en-US" sz="1400" err="1"/>
              <a:t>beim</a:t>
            </a:r>
            <a:r>
              <a:rPr lang="en-US" sz="1400"/>
              <a:t> MSA-Präsidium</a:t>
            </a:r>
            <a:br>
              <a:rPr lang="en-US" sz="1400"/>
            </a:br>
            <a:r>
              <a:rPr lang="en-US" sz="1400"/>
              <a:t>(ABAB, CECE, DEDE, EFEF)</a:t>
            </a:r>
            <a:endParaRPr lang="en-US" sz="1400" b="0" i="0"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600" b="1" i="0" err="1">
                <a:effectLst/>
              </a:rPr>
              <a:t>Wir</a:t>
            </a:r>
            <a:r>
              <a:rPr lang="en-US" sz="1600" b="1" i="0">
                <a:effectLst/>
              </a:rPr>
              <a:t> </a:t>
            </a:r>
            <a:r>
              <a:rPr lang="en-US" sz="1600" b="1" i="0" err="1">
                <a:effectLst/>
              </a:rPr>
              <a:t>freuen</a:t>
            </a:r>
            <a:r>
              <a:rPr lang="en-US" sz="1600" b="1" i="0">
                <a:effectLst/>
              </a:rPr>
              <a:t> </a:t>
            </a:r>
            <a:r>
              <a:rPr lang="en-US" sz="1600" b="1" i="0" err="1">
                <a:effectLst/>
              </a:rPr>
              <a:t>uns</a:t>
            </a:r>
            <a:r>
              <a:rPr lang="en-US" sz="1600" b="1" i="0">
                <a:effectLst/>
              </a:rPr>
              <a:t> auf </a:t>
            </a:r>
            <a:r>
              <a:rPr lang="en-US" sz="1600" b="1" i="0" err="1">
                <a:effectLst/>
              </a:rPr>
              <a:t>einen</a:t>
            </a:r>
            <a:r>
              <a:rPr lang="en-US" sz="1600" b="1" i="0">
                <a:effectLst/>
              </a:rPr>
              <a:t> </a:t>
            </a:r>
            <a:r>
              <a:rPr lang="en-US" sz="1600" b="1" i="0" err="1">
                <a:effectLst/>
              </a:rPr>
              <a:t>fairen</a:t>
            </a:r>
            <a:r>
              <a:rPr lang="en-US" sz="1600" b="1" i="0">
                <a:effectLst/>
              </a:rPr>
              <a:t> und </a:t>
            </a:r>
            <a:r>
              <a:rPr lang="en-US" sz="1600" b="1" i="0" err="1">
                <a:effectLst/>
              </a:rPr>
              <a:t>unterhaltsamen</a:t>
            </a:r>
            <a:r>
              <a:rPr lang="en-US" sz="1600" b="1" i="0">
                <a:effectLst/>
              </a:rPr>
              <a:t> </a:t>
            </a:r>
            <a:r>
              <a:rPr lang="en-US" sz="1600" b="1" i="0" err="1">
                <a:effectLst/>
              </a:rPr>
              <a:t>Wettkampf</a:t>
            </a:r>
            <a:r>
              <a:rPr lang="en-US" sz="1600" b="1" i="0">
                <a:effectLst/>
              </a:rPr>
              <a:t>!</a:t>
            </a:r>
            <a:endParaRPr lang="en-US" sz="1600" b="0" i="0">
              <a:effectLst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0F6899-605E-F179-A261-C784D6DE89BE}"/>
              </a:ext>
            </a:extLst>
          </p:cNvPr>
          <p:cNvSpPr txBox="1"/>
          <p:nvPr/>
        </p:nvSpPr>
        <p:spPr>
          <a:xfrm>
            <a:off x="7709505" y="266030"/>
            <a:ext cx="4200000" cy="6340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i="0">
                <a:effectLst/>
              </a:rPr>
              <a:t>… SPORTS AWARD</a:t>
            </a:r>
            <a:br>
              <a:rPr lang="en-US" sz="1800" b="1" i="0">
                <a:effectLst/>
              </a:rPr>
            </a:br>
            <a:r>
              <a:rPr lang="en-US" sz="1800" b="1" i="0">
                <a:effectLst/>
              </a:rPr>
              <a:t>- - - - -</a:t>
            </a:r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#TEAM 1: </a:t>
            </a:r>
            <a:r>
              <a:rPr lang="en-US" sz="1800" b="1" i="0" err="1">
                <a:effectLst/>
              </a:rPr>
              <a:t>Allgemeinbildung</a:t>
            </a:r>
            <a:endParaRPr lang="en-US" b="1"/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vs. </a:t>
            </a:r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#TEAM 2: </a:t>
            </a:r>
            <a:r>
              <a:rPr lang="en-US" sz="1800" b="1" i="0" err="1">
                <a:effectLst/>
              </a:rPr>
              <a:t>WiPäd</a:t>
            </a:r>
            <a:endParaRPr lang="en-US" sz="1800" b="1" i="0">
              <a:effectLst/>
            </a:endParaRPr>
          </a:p>
          <a:p>
            <a:pPr>
              <a:lnSpc>
                <a:spcPct val="100000"/>
              </a:lnSpc>
            </a:pPr>
            <a:endParaRPr lang="en-US" sz="1800" b="0" i="0"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600" b="0" i="0">
                <a:effectLst/>
              </a:rPr>
              <a:t>9 </a:t>
            </a:r>
            <a:r>
              <a:rPr lang="en-US" sz="1600" b="0" i="0" err="1">
                <a:effectLst/>
              </a:rPr>
              <a:t>sportliche</a:t>
            </a:r>
            <a:r>
              <a:rPr lang="en-US" sz="1600" b="0" i="0">
                <a:effectLst/>
              </a:rPr>
              <a:t> </a:t>
            </a:r>
            <a:r>
              <a:rPr lang="en-US" sz="1600" b="0" i="0" err="1">
                <a:effectLst/>
              </a:rPr>
              <a:t>Wettkämpfe</a:t>
            </a:r>
            <a:r>
              <a:rPr lang="en-US" sz="1600"/>
              <a:t> </a:t>
            </a:r>
            <a:r>
              <a:rPr lang="en-US" sz="1600" err="1"/>
              <a:t>im</a:t>
            </a:r>
            <a:r>
              <a:rPr lang="en-US" sz="1600"/>
              <a:t> SJ 2024/25 </a:t>
            </a:r>
            <a:r>
              <a:rPr lang="en-US" sz="1600" err="1"/>
              <a:t>werden</a:t>
            </a:r>
            <a:r>
              <a:rPr lang="en-US" sz="1600"/>
              <a:t> </a:t>
            </a:r>
            <a:r>
              <a:rPr lang="en-US" sz="1600" err="1"/>
              <a:t>zeigen</a:t>
            </a:r>
            <a:r>
              <a:rPr lang="en-US" sz="1600"/>
              <a:t>, </a:t>
            </a:r>
            <a:r>
              <a:rPr lang="en-US" sz="1600" err="1"/>
              <a:t>wer</a:t>
            </a:r>
            <a:r>
              <a:rPr lang="en-US" sz="1600"/>
              <a:t> es </a:t>
            </a:r>
            <a:r>
              <a:rPr lang="en-US" sz="1600" err="1"/>
              <a:t>besser</a:t>
            </a:r>
            <a:r>
              <a:rPr lang="en-US" sz="1600"/>
              <a:t> </a:t>
            </a:r>
            <a:r>
              <a:rPr lang="en-US" sz="1600" err="1"/>
              <a:t>kann</a:t>
            </a:r>
            <a:r>
              <a:rPr lang="en-US" sz="1600"/>
              <a:t>!</a:t>
            </a:r>
          </a:p>
          <a:p>
            <a:pPr>
              <a:lnSpc>
                <a:spcPct val="100000"/>
              </a:lnSpc>
            </a:pPr>
            <a:endParaRPr lang="en-US" sz="1600" b="0" i="0"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600" err="1"/>
              <a:t>Monatlich</a:t>
            </a:r>
            <a:r>
              <a:rPr lang="en-US" sz="1600"/>
              <a:t> </a:t>
            </a:r>
            <a:r>
              <a:rPr lang="en-US" sz="1600" err="1"/>
              <a:t>gibt</a:t>
            </a:r>
            <a:r>
              <a:rPr lang="en-US" sz="1600"/>
              <a:t> es </a:t>
            </a:r>
            <a:r>
              <a:rPr lang="en-US" sz="1600" err="1"/>
              <a:t>einen</a:t>
            </a:r>
            <a:r>
              <a:rPr lang="en-US" sz="1600"/>
              <a:t> </a:t>
            </a:r>
            <a:r>
              <a:rPr lang="en-US" sz="1600" err="1"/>
              <a:t>Wettkampf</a:t>
            </a:r>
            <a:r>
              <a:rPr lang="en-US" sz="1600"/>
              <a:t>. Das </a:t>
            </a:r>
            <a:r>
              <a:rPr lang="en-US" sz="1600" err="1"/>
              <a:t>siegreiche</a:t>
            </a:r>
            <a:r>
              <a:rPr lang="en-US" sz="1600"/>
              <a:t> Team </a:t>
            </a:r>
            <a:r>
              <a:rPr lang="en-US" sz="1600" err="1"/>
              <a:t>erhält</a:t>
            </a:r>
            <a:r>
              <a:rPr lang="en-US" sz="1600"/>
              <a:t> 1 </a:t>
            </a:r>
            <a:r>
              <a:rPr lang="en-US" sz="1600" err="1"/>
              <a:t>Punkt</a:t>
            </a:r>
            <a:r>
              <a:rPr lang="en-US" sz="1600"/>
              <a:t>. </a:t>
            </a:r>
            <a:r>
              <a:rPr lang="en-US" sz="1600" err="1"/>
              <a:t>Wer</a:t>
            </a:r>
            <a:r>
              <a:rPr lang="en-US" sz="1600"/>
              <a:t> am Ende </a:t>
            </a:r>
            <a:r>
              <a:rPr lang="en-US" sz="1600" err="1"/>
              <a:t>mehr</a:t>
            </a:r>
            <a:r>
              <a:rPr lang="en-US" sz="1600"/>
              <a:t> </a:t>
            </a:r>
            <a:r>
              <a:rPr lang="en-US" sz="1600" err="1"/>
              <a:t>Punkte</a:t>
            </a:r>
            <a:r>
              <a:rPr lang="en-US" sz="1600"/>
              <a:t> hat, </a:t>
            </a:r>
            <a:r>
              <a:rPr lang="en-US" sz="1600" err="1"/>
              <a:t>gewinnt</a:t>
            </a:r>
            <a:r>
              <a:rPr lang="en-US" sz="1600"/>
              <a:t>.</a:t>
            </a:r>
          </a:p>
          <a:p>
            <a:pPr>
              <a:lnSpc>
                <a:spcPct val="100000"/>
              </a:lnSpc>
            </a:pPr>
            <a:endParaRPr lang="en-US" sz="1600" b="0" i="0"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600"/>
              <a:t>Die </a:t>
            </a:r>
            <a:r>
              <a:rPr lang="en-US" sz="1600" err="1"/>
              <a:t>Bewerbe</a:t>
            </a:r>
            <a:r>
              <a:rPr lang="en-US" sz="1600"/>
              <a:t> </a:t>
            </a:r>
            <a:r>
              <a:rPr lang="en-US" sz="1600" err="1"/>
              <a:t>werden</a:t>
            </a:r>
            <a:r>
              <a:rPr lang="en-US" sz="1600"/>
              <a:t> so </a:t>
            </a:r>
            <a:r>
              <a:rPr lang="en-US" sz="1600" err="1"/>
              <a:t>organisiert</a:t>
            </a:r>
            <a:r>
              <a:rPr lang="en-US" sz="1600"/>
              <a:t>, </a:t>
            </a:r>
            <a:r>
              <a:rPr lang="en-US" sz="1600" err="1"/>
              <a:t>dass</a:t>
            </a:r>
            <a:r>
              <a:rPr lang="en-US" sz="1600"/>
              <a:t> </a:t>
            </a:r>
            <a:r>
              <a:rPr lang="en-US" sz="1600" err="1"/>
              <a:t>auch</a:t>
            </a:r>
            <a:r>
              <a:rPr lang="en-US" sz="1600"/>
              <a:t> </a:t>
            </a:r>
            <a:r>
              <a:rPr lang="en-US" sz="1600" err="1"/>
              <a:t>ungleiche</a:t>
            </a:r>
            <a:r>
              <a:rPr lang="en-US" sz="1600"/>
              <a:t> </a:t>
            </a:r>
            <a:r>
              <a:rPr lang="en-US" sz="1600" err="1"/>
              <a:t>Teilnehmerzahlen</a:t>
            </a:r>
            <a:r>
              <a:rPr lang="en-US" sz="1600"/>
              <a:t> </a:t>
            </a:r>
            <a:r>
              <a:rPr lang="en-US" sz="1600" err="1"/>
              <a:t>möglich</a:t>
            </a:r>
            <a:r>
              <a:rPr lang="en-US" sz="1600"/>
              <a:t> </a:t>
            </a:r>
            <a:r>
              <a:rPr lang="en-US" sz="1600" err="1"/>
              <a:t>sind</a:t>
            </a:r>
            <a:r>
              <a:rPr lang="en-US" sz="1600"/>
              <a:t>.</a:t>
            </a:r>
          </a:p>
          <a:p>
            <a:pPr>
              <a:lnSpc>
                <a:spcPct val="100000"/>
              </a:lnSpc>
            </a:pPr>
            <a:endParaRPr lang="en-US" sz="1600"/>
          </a:p>
          <a:p>
            <a:pPr>
              <a:lnSpc>
                <a:spcPct val="100000"/>
              </a:lnSpc>
            </a:pPr>
            <a:r>
              <a:rPr lang="en-US" sz="1600"/>
              <a:t>Das </a:t>
            </a:r>
            <a:r>
              <a:rPr lang="en-US" sz="1600" err="1"/>
              <a:t>zurückliegende</a:t>
            </a:r>
            <a:r>
              <a:rPr lang="en-US" sz="1600"/>
              <a:t> Team </a:t>
            </a:r>
            <a:r>
              <a:rPr lang="en-US" sz="1600" err="1"/>
              <a:t>darf</a:t>
            </a:r>
            <a:r>
              <a:rPr lang="en-US" sz="1600"/>
              <a:t> </a:t>
            </a:r>
            <a:r>
              <a:rPr lang="en-US" sz="1600" err="1"/>
              <a:t>eine</a:t>
            </a:r>
            <a:r>
              <a:rPr lang="en-US" sz="1600"/>
              <a:t> </a:t>
            </a:r>
            <a:r>
              <a:rPr lang="en-US" sz="1600" err="1"/>
              <a:t>weitere</a:t>
            </a:r>
            <a:r>
              <a:rPr lang="en-US" sz="1600"/>
              <a:t> </a:t>
            </a:r>
            <a:r>
              <a:rPr lang="en-US" sz="1600" err="1"/>
              <a:t>Sportart</a:t>
            </a:r>
            <a:r>
              <a:rPr lang="en-US" sz="1600"/>
              <a:t> </a:t>
            </a:r>
            <a:r>
              <a:rPr lang="en-US" sz="1600" err="1"/>
              <a:t>vorschlagen</a:t>
            </a:r>
            <a:r>
              <a:rPr lang="en-US" sz="1600"/>
              <a:t>.</a:t>
            </a:r>
          </a:p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r>
              <a:rPr lang="en-US" sz="1200"/>
              <a:t>GEPLANT SIND:</a:t>
            </a:r>
          </a:p>
          <a:p>
            <a:pPr>
              <a:lnSpc>
                <a:spcPct val="100000"/>
              </a:lnSpc>
            </a:pPr>
            <a:r>
              <a:rPr lang="en-US" sz="1200"/>
              <a:t>No. 2 Darts-Turnier Okt</a:t>
            </a:r>
          </a:p>
          <a:p>
            <a:pPr>
              <a:lnSpc>
                <a:spcPct val="100000"/>
              </a:lnSpc>
            </a:pPr>
            <a:r>
              <a:rPr lang="en-US" sz="1200"/>
              <a:t>No. 3 Bowling Nov</a:t>
            </a:r>
          </a:p>
          <a:p>
            <a:pPr>
              <a:lnSpc>
                <a:spcPct val="100000"/>
              </a:lnSpc>
            </a:pPr>
            <a:r>
              <a:rPr lang="en-US" sz="1200"/>
              <a:t>No. 4 Eisstockschießen Dez</a:t>
            </a:r>
          </a:p>
          <a:p>
            <a:pPr>
              <a:lnSpc>
                <a:spcPct val="100000"/>
              </a:lnSpc>
            </a:pPr>
            <a:r>
              <a:rPr lang="en-US" sz="1200"/>
              <a:t>…</a:t>
            </a:r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74D543E-2D3D-9313-9881-2E4B7422B2A4}"/>
              </a:ext>
            </a:extLst>
          </p:cNvPr>
          <p:cNvSpPr/>
          <p:nvPr/>
        </p:nvSpPr>
        <p:spPr>
          <a:xfrm>
            <a:off x="529782" y="2523281"/>
            <a:ext cx="6926690" cy="193832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216696F-6970-3265-63C2-7D213D314642}"/>
              </a:ext>
            </a:extLst>
          </p:cNvPr>
          <p:cNvSpPr/>
          <p:nvPr/>
        </p:nvSpPr>
        <p:spPr>
          <a:xfrm>
            <a:off x="529782" y="6412395"/>
            <a:ext cx="6926690" cy="193832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5E553F-2D52-9EAD-0FBA-18CAD399CC14}"/>
              </a:ext>
            </a:extLst>
          </p:cNvPr>
          <p:cNvSpPr txBox="1"/>
          <p:nvPr/>
        </p:nvSpPr>
        <p:spPr>
          <a:xfrm>
            <a:off x="396239" y="487680"/>
            <a:ext cx="28455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/>
              <a:t>Schullogo</a:t>
            </a:r>
          </a:p>
          <a:p>
            <a:endParaRPr lang="de-AT"/>
          </a:p>
          <a:p>
            <a:endParaRPr lang="de-AT"/>
          </a:p>
          <a:p>
            <a:endParaRPr lang="de-AT"/>
          </a:p>
          <a:p>
            <a:r>
              <a:rPr lang="de-AT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Award</a:t>
            </a:r>
          </a:p>
        </p:txBody>
      </p:sp>
    </p:spTree>
    <p:extLst>
      <p:ext uri="{BB962C8B-B14F-4D97-AF65-F5344CB8AC3E}">
        <p14:creationId xmlns:p14="http://schemas.microsoft.com/office/powerpoint/2010/main" val="153726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BBC90-55B2-C93A-72A0-297743606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man Darts Masters (World Series) 2019 – Wikipedia">
            <a:extLst>
              <a:ext uri="{FF2B5EF4-FFF2-40B4-BE49-F238E27FC236}">
                <a16:creationId xmlns:a16="http://schemas.microsoft.com/office/drawing/2014/main" id="{8FED68AB-A59B-C2E7-D441-1D8770E67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836"/>
          <a:stretch/>
        </p:blipFill>
        <p:spPr bwMode="auto">
          <a:xfrm>
            <a:off x="2536511" y="266030"/>
            <a:ext cx="4691282" cy="209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AC4CC0-0FE9-59F0-3780-4AED2BC08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970" y="116180"/>
            <a:ext cx="4521200" cy="200591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No. 2</a:t>
            </a:r>
            <a:b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/>
              <a:t>Darts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A84432-26C2-2792-050C-534FF14989DC}"/>
              </a:ext>
            </a:extLst>
          </p:cNvPr>
          <p:cNvSpPr txBox="1"/>
          <p:nvPr/>
        </p:nvSpPr>
        <p:spPr>
          <a:xfrm>
            <a:off x="6289041" y="249271"/>
            <a:ext cx="3098799" cy="2115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i="0">
                <a:effectLst/>
              </a:rPr>
              <a:t>… SPORTS AWARD</a:t>
            </a:r>
            <a:br>
              <a:rPr lang="en-US" sz="1800" b="1" i="0">
                <a:effectLst/>
              </a:rPr>
            </a:br>
            <a:r>
              <a:rPr lang="en-US" sz="1800" b="1" i="0">
                <a:effectLst/>
              </a:rPr>
              <a:t>- - - - -</a:t>
            </a:r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Allgemeinbildung 0</a:t>
            </a:r>
            <a:endParaRPr lang="en-US" b="1"/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vs. </a:t>
            </a:r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W I P ä d 1</a:t>
            </a:r>
          </a:p>
          <a:p>
            <a:pPr>
              <a:lnSpc>
                <a:spcPct val="100000"/>
              </a:lnSpc>
            </a:pPr>
            <a:endParaRPr lang="en-US" sz="1050"/>
          </a:p>
          <a:p>
            <a:pPr>
              <a:lnSpc>
                <a:spcPct val="100000"/>
              </a:lnSpc>
            </a:pPr>
            <a:r>
              <a:rPr lang="en-US" sz="1050"/>
              <a:t>No2 Darts  5.11. 17:00 Uhr </a:t>
            </a:r>
          </a:p>
          <a:p>
            <a:pPr>
              <a:lnSpc>
                <a:spcPct val="100000"/>
              </a:lnSpc>
            </a:pPr>
            <a:r>
              <a:rPr lang="en-US" sz="1050"/>
              <a:t>No3 Bowling 6.12. 18:00 Uhr</a:t>
            </a:r>
          </a:p>
          <a:p>
            <a:pPr>
              <a:lnSpc>
                <a:spcPct val="100000"/>
              </a:lnSpc>
            </a:pPr>
            <a:r>
              <a:rPr lang="en-US" sz="1200"/>
              <a:t>…</a:t>
            </a:r>
            <a:endParaRPr lang="de-AT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CB5CC67-3963-8255-C5FA-74DCEDC0FFB4}"/>
              </a:ext>
            </a:extLst>
          </p:cNvPr>
          <p:cNvSpPr txBox="1"/>
          <p:nvPr/>
        </p:nvSpPr>
        <p:spPr>
          <a:xfrm>
            <a:off x="1849120" y="3200400"/>
            <a:ext cx="242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/>
              <a:t>Fotos vom Minigolf-Bewerb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76C6BF-25C3-3F53-A71D-DB1DD85DC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06" y="249270"/>
            <a:ext cx="2644854" cy="20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6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BF43C-50E8-9C1F-7DEC-4DB61197F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man Darts Masters (World Series) 2019 – Wikipedia">
            <a:extLst>
              <a:ext uri="{FF2B5EF4-FFF2-40B4-BE49-F238E27FC236}">
                <a16:creationId xmlns:a16="http://schemas.microsoft.com/office/drawing/2014/main" id="{9DA1E208-E649-C149-C0A3-3327104A5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836"/>
          <a:stretch/>
        </p:blipFill>
        <p:spPr bwMode="auto">
          <a:xfrm>
            <a:off x="2536511" y="266030"/>
            <a:ext cx="4691282" cy="209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75F261-D887-D697-2E54-23A9A643A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970" y="116180"/>
            <a:ext cx="4521200" cy="200591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No. 3</a:t>
            </a:r>
            <a:b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/>
              <a:t>Bowling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F749CC-850E-CEC7-DFBA-850CEC8A5596}"/>
              </a:ext>
            </a:extLst>
          </p:cNvPr>
          <p:cNvSpPr txBox="1"/>
          <p:nvPr/>
        </p:nvSpPr>
        <p:spPr>
          <a:xfrm>
            <a:off x="6289041" y="249271"/>
            <a:ext cx="3098799" cy="2115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i="0">
                <a:effectLst/>
              </a:rPr>
              <a:t>… SPORTS AWARD</a:t>
            </a:r>
            <a:br>
              <a:rPr lang="en-US" sz="1800" b="1" i="0">
                <a:effectLst/>
              </a:rPr>
            </a:br>
            <a:r>
              <a:rPr lang="en-US" sz="1800" b="1" i="0">
                <a:effectLst/>
              </a:rPr>
              <a:t>- - - - -</a:t>
            </a:r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Allgemeinbildung 0</a:t>
            </a:r>
            <a:endParaRPr lang="en-US" b="1"/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vs. </a:t>
            </a:r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W I P ä d 2</a:t>
            </a:r>
          </a:p>
          <a:p>
            <a:pPr>
              <a:lnSpc>
                <a:spcPct val="100000"/>
              </a:lnSpc>
            </a:pPr>
            <a:endParaRPr lang="en-US" sz="1050"/>
          </a:p>
          <a:p>
            <a:pPr>
              <a:lnSpc>
                <a:spcPct val="100000"/>
              </a:lnSpc>
            </a:pPr>
            <a:r>
              <a:rPr lang="en-US" sz="1050"/>
              <a:t>No3 Bowling  6.12. 18:00 Uhr</a:t>
            </a:r>
          </a:p>
          <a:p>
            <a:pPr>
              <a:lnSpc>
                <a:spcPct val="100000"/>
              </a:lnSpc>
            </a:pPr>
            <a:r>
              <a:rPr lang="en-US" sz="1050"/>
              <a:t>No4 Eisstockschießen 21.1. 19:00 Uhr</a:t>
            </a:r>
          </a:p>
          <a:p>
            <a:pPr>
              <a:lnSpc>
                <a:spcPct val="100000"/>
              </a:lnSpc>
            </a:pPr>
            <a:r>
              <a:rPr lang="en-US" sz="1200"/>
              <a:t>…</a:t>
            </a:r>
            <a:endParaRPr lang="de-AT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67790BF-F5E6-DF06-1D0B-A51F2B80EEDF}"/>
              </a:ext>
            </a:extLst>
          </p:cNvPr>
          <p:cNvSpPr txBox="1"/>
          <p:nvPr/>
        </p:nvSpPr>
        <p:spPr>
          <a:xfrm>
            <a:off x="1849120" y="3200400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/>
              <a:t>Fotos vom zweiten Bewerb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1EC90B-6D61-7DF1-6278-F729A8A2F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06" y="249270"/>
            <a:ext cx="2644854" cy="20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4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4F941-164C-7ED0-99E5-0DA128CF5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AA6FA-FADD-6C48-500F-8B23544A8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970" y="116180"/>
            <a:ext cx="4521200" cy="200591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No. 4</a:t>
            </a:r>
            <a:b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Eisstockschießen</a:t>
            </a:r>
            <a:endParaRPr lang="en-US" sz="4000" b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0F0E9F-96EB-35EE-7EDA-AC398819F404}"/>
              </a:ext>
            </a:extLst>
          </p:cNvPr>
          <p:cNvSpPr txBox="1"/>
          <p:nvPr/>
        </p:nvSpPr>
        <p:spPr>
          <a:xfrm>
            <a:off x="7315201" y="310417"/>
            <a:ext cx="3098799" cy="19312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i="0">
                <a:effectLst/>
              </a:rPr>
              <a:t>… SPORTS AWARD</a:t>
            </a:r>
            <a:br>
              <a:rPr lang="en-US" sz="1800" b="1" i="0">
                <a:effectLst/>
              </a:rPr>
            </a:br>
            <a:r>
              <a:rPr lang="en-US" sz="1800" b="1" i="0">
                <a:effectLst/>
              </a:rPr>
              <a:t>- - - - -</a:t>
            </a:r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Allgemeinbildung 1</a:t>
            </a:r>
            <a:endParaRPr lang="en-US" b="1"/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vs. </a:t>
            </a:r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W I P ä d 2</a:t>
            </a:r>
          </a:p>
          <a:p>
            <a:pPr>
              <a:lnSpc>
                <a:spcPct val="100000"/>
              </a:lnSpc>
            </a:pPr>
            <a:r>
              <a:rPr lang="en-US" sz="1050"/>
              <a:t>N E X T :</a:t>
            </a:r>
          </a:p>
          <a:p>
            <a:pPr>
              <a:lnSpc>
                <a:spcPct val="100000"/>
              </a:lnSpc>
            </a:pPr>
            <a:r>
              <a:rPr lang="en-US" sz="1050"/>
              <a:t>No 4 Eisstockschießen 21.1.</a:t>
            </a:r>
          </a:p>
          <a:p>
            <a:pPr>
              <a:lnSpc>
                <a:spcPct val="100000"/>
              </a:lnSpc>
            </a:pPr>
            <a:r>
              <a:rPr lang="en-US" sz="1050"/>
              <a:t>No5 Bogenschießen 20.5.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845EE8B-CE8A-4961-5A69-BB56DAF01AB0}"/>
              </a:ext>
            </a:extLst>
          </p:cNvPr>
          <p:cNvSpPr txBox="1"/>
          <p:nvPr/>
        </p:nvSpPr>
        <p:spPr>
          <a:xfrm>
            <a:off x="234702" y="4978400"/>
            <a:ext cx="30751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/>
              <a:t>Weitere Bewerbe, für die wir Organisator:innen suchen:</a:t>
            </a:r>
          </a:p>
          <a:p>
            <a:pPr marL="285750" indent="-285750">
              <a:buFontTx/>
              <a:buChar char="-"/>
            </a:pPr>
            <a:r>
              <a:rPr lang="de-AT" sz="1400"/>
              <a:t>Schitag</a:t>
            </a:r>
          </a:p>
          <a:p>
            <a:pPr marL="285750" indent="-285750">
              <a:buFontTx/>
              <a:buChar char="-"/>
            </a:pPr>
            <a:r>
              <a:rPr lang="de-AT" sz="1400"/>
              <a:t>Schach</a:t>
            </a:r>
          </a:p>
          <a:p>
            <a:pPr marL="285750" indent="-285750">
              <a:buFontTx/>
              <a:buChar char="-"/>
            </a:pPr>
            <a:r>
              <a:rPr lang="de-AT" sz="1400"/>
              <a:t>Tischtennis</a:t>
            </a:r>
          </a:p>
          <a:p>
            <a:pPr marL="285750" indent="-285750">
              <a:buFontTx/>
              <a:buChar char="-"/>
            </a:pPr>
            <a:r>
              <a:rPr lang="de-AT" sz="1400"/>
              <a:t>Wings4Life-Run</a:t>
            </a:r>
          </a:p>
          <a:p>
            <a:pPr marL="285750" indent="-285750">
              <a:buFontTx/>
              <a:buChar char="-"/>
            </a:pPr>
            <a:r>
              <a:rPr lang="de-AT" sz="1400"/>
              <a:t>Lehrer:innen-Activity</a:t>
            </a:r>
          </a:p>
          <a:p>
            <a:pPr marL="285750" indent="-285750">
              <a:buFontTx/>
              <a:buChar char="-"/>
            </a:pPr>
            <a:endParaRPr lang="de-AT" sz="14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F5EE7E5-BE17-5296-F6FD-17DECB98A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71"/>
            <a:ext cx="2536511" cy="211206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29519EF-9EF7-92CA-62F2-CED26C096279}"/>
              </a:ext>
            </a:extLst>
          </p:cNvPr>
          <p:cNvSpPr txBox="1"/>
          <p:nvPr/>
        </p:nvSpPr>
        <p:spPr>
          <a:xfrm>
            <a:off x="2286000" y="3346701"/>
            <a:ext cx="267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/>
              <a:t>Fotos vom dritten Bewerb</a:t>
            </a:r>
          </a:p>
        </p:txBody>
      </p:sp>
    </p:spTree>
    <p:extLst>
      <p:ext uri="{BB962C8B-B14F-4D97-AF65-F5344CB8AC3E}">
        <p14:creationId xmlns:p14="http://schemas.microsoft.com/office/powerpoint/2010/main" val="130584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5320E-2B44-934E-C96A-488521D15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C284F-E6F6-9278-9304-982A75791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970" y="116180"/>
            <a:ext cx="4521200" cy="200591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No. 5</a:t>
            </a:r>
            <a:b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Bogenschießen</a:t>
            </a:r>
            <a:endParaRPr lang="en-US" sz="4000" b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6372FC-B268-C57F-B464-C58749B68EB6}"/>
              </a:ext>
            </a:extLst>
          </p:cNvPr>
          <p:cNvSpPr txBox="1"/>
          <p:nvPr/>
        </p:nvSpPr>
        <p:spPr>
          <a:xfrm>
            <a:off x="7315201" y="310417"/>
            <a:ext cx="3098799" cy="19312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i="0">
                <a:effectLst/>
              </a:rPr>
              <a:t>… SPORTS AWARD</a:t>
            </a:r>
            <a:br>
              <a:rPr lang="en-US" sz="1800" b="1" i="0">
                <a:effectLst/>
              </a:rPr>
            </a:br>
            <a:r>
              <a:rPr lang="en-US" sz="1800" b="1" i="0">
                <a:effectLst/>
              </a:rPr>
              <a:t>- - - - -</a:t>
            </a:r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Allgemeinbildung </a:t>
            </a:r>
            <a:r>
              <a:rPr lang="en-US" b="1"/>
              <a:t>2</a:t>
            </a:r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vs. </a:t>
            </a:r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W I P ä d 2</a:t>
            </a:r>
          </a:p>
          <a:p>
            <a:pPr>
              <a:lnSpc>
                <a:spcPct val="100000"/>
              </a:lnSpc>
            </a:pPr>
            <a:r>
              <a:rPr lang="en-US" sz="1050"/>
              <a:t>N E X T :</a:t>
            </a:r>
          </a:p>
          <a:p>
            <a:pPr>
              <a:lnSpc>
                <a:spcPct val="100000"/>
              </a:lnSpc>
            </a:pPr>
            <a:r>
              <a:rPr lang="en-US" sz="1050"/>
              <a:t>No 5 Bogenschießen 20.5.</a:t>
            </a:r>
          </a:p>
          <a:p>
            <a:pPr>
              <a:lnSpc>
                <a:spcPct val="100000"/>
              </a:lnSpc>
            </a:pPr>
            <a:r>
              <a:rPr lang="en-US" sz="1050"/>
              <a:t>No 6 Finale 18.6. </a:t>
            </a:r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470B8E-DD01-BB1B-C264-808B923B9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71"/>
            <a:ext cx="2536511" cy="211206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783FA7C-8150-C7ED-CC10-8486AEFC02FA}"/>
              </a:ext>
            </a:extLst>
          </p:cNvPr>
          <p:cNvSpPr txBox="1"/>
          <p:nvPr/>
        </p:nvSpPr>
        <p:spPr>
          <a:xfrm>
            <a:off x="2286000" y="3346701"/>
            <a:ext cx="267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/>
              <a:t>Fotos vom vierten Bewerb</a:t>
            </a:r>
          </a:p>
        </p:txBody>
      </p:sp>
    </p:spTree>
    <p:extLst>
      <p:ext uri="{BB962C8B-B14F-4D97-AF65-F5344CB8AC3E}">
        <p14:creationId xmlns:p14="http://schemas.microsoft.com/office/powerpoint/2010/main" val="21037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EA179-016C-E079-1632-C84C29316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38B52-D578-4F78-6D49-5CF946A3D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970" y="116180"/>
            <a:ext cx="4521200" cy="200591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No. 6</a:t>
            </a:r>
            <a:b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Finale Bewerbe</a:t>
            </a:r>
            <a:endParaRPr lang="en-US" sz="4000" b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245818-A8D1-EF36-0446-EF7FC5B058E9}"/>
              </a:ext>
            </a:extLst>
          </p:cNvPr>
          <p:cNvSpPr txBox="1"/>
          <p:nvPr/>
        </p:nvSpPr>
        <p:spPr>
          <a:xfrm>
            <a:off x="7315201" y="310417"/>
            <a:ext cx="3098799" cy="1769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i="0">
                <a:effectLst/>
              </a:rPr>
              <a:t>… SPORTS AWARD</a:t>
            </a:r>
            <a:br>
              <a:rPr lang="en-US" sz="1800" b="1" i="0">
                <a:effectLst/>
              </a:rPr>
            </a:br>
            <a:r>
              <a:rPr lang="en-US" sz="1800" b="1" i="0">
                <a:effectLst/>
              </a:rPr>
              <a:t>- - - - -</a:t>
            </a:r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Allgemeinbildung </a:t>
            </a:r>
            <a:r>
              <a:rPr lang="en-US" b="1"/>
              <a:t>3</a:t>
            </a:r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vs. </a:t>
            </a:r>
          </a:p>
          <a:p>
            <a:pPr algn="ctr">
              <a:lnSpc>
                <a:spcPct val="100000"/>
              </a:lnSpc>
            </a:pPr>
            <a:r>
              <a:rPr lang="en-US" sz="1800" b="1" i="0">
                <a:effectLst/>
              </a:rPr>
              <a:t>W I P ä d 2</a:t>
            </a:r>
          </a:p>
          <a:p>
            <a:pPr>
              <a:lnSpc>
                <a:spcPct val="100000"/>
              </a:lnSpc>
            </a:pPr>
            <a:r>
              <a:rPr lang="en-US" sz="1050"/>
              <a:t>N E X T :</a:t>
            </a:r>
          </a:p>
          <a:p>
            <a:pPr>
              <a:lnSpc>
                <a:spcPct val="100000"/>
              </a:lnSpc>
            </a:pPr>
            <a:r>
              <a:rPr lang="en-US" sz="1050"/>
              <a:t>No 6 Finale 18.6. </a:t>
            </a:r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449380-AC08-F94E-5997-4712CA7A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71"/>
            <a:ext cx="2536511" cy="211206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B85E565-8232-3948-5979-9F9C76B70DA0}"/>
              </a:ext>
            </a:extLst>
          </p:cNvPr>
          <p:cNvSpPr txBox="1"/>
          <p:nvPr/>
        </p:nvSpPr>
        <p:spPr>
          <a:xfrm>
            <a:off x="2286000" y="3346701"/>
            <a:ext cx="267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/>
              <a:t>Fotos vom fünften Bewerb</a:t>
            </a:r>
          </a:p>
        </p:txBody>
      </p:sp>
    </p:spTree>
    <p:extLst>
      <p:ext uri="{BB962C8B-B14F-4D97-AF65-F5344CB8AC3E}">
        <p14:creationId xmlns:p14="http://schemas.microsoft.com/office/powerpoint/2010/main" val="321093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69380-ADE8-5720-32D3-9C297387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733A36-9913-8A1C-32CC-4F02FC8A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  <a:p>
            <a:endParaRPr lang="de-AT"/>
          </a:p>
        </p:txBody>
      </p:sp>
      <p:pic>
        <p:nvPicPr>
          <p:cNvPr id="4" name="Picture 2" descr="German Darts Masters (World Series) 2019 – Wikipedia">
            <a:extLst>
              <a:ext uri="{FF2B5EF4-FFF2-40B4-BE49-F238E27FC236}">
                <a16:creationId xmlns:a16="http://schemas.microsoft.com/office/drawing/2014/main" id="{F833C887-B227-E0E9-5B48-855AEF29E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836"/>
          <a:stretch/>
        </p:blipFill>
        <p:spPr bwMode="auto">
          <a:xfrm>
            <a:off x="2536511" y="266030"/>
            <a:ext cx="4691282" cy="209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85D7EC2-0ACD-AC73-BCAB-4BAB671C36B3}"/>
              </a:ext>
            </a:extLst>
          </p:cNvPr>
          <p:cNvSpPr txBox="1"/>
          <p:nvPr/>
        </p:nvSpPr>
        <p:spPr>
          <a:xfrm>
            <a:off x="6289041" y="249271"/>
            <a:ext cx="5293359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i="0">
                <a:effectLst/>
              </a:rPr>
              <a:t>… SPORTS AWARD</a:t>
            </a:r>
            <a:br>
              <a:rPr lang="en-US" sz="1800" b="1" i="0">
                <a:effectLst/>
              </a:rPr>
            </a:br>
            <a:r>
              <a:rPr lang="en-US" sz="1800" b="1" i="0">
                <a:effectLst/>
              </a:rPr>
              <a:t>- - - - -</a:t>
            </a:r>
          </a:p>
          <a:p>
            <a:pPr>
              <a:lnSpc>
                <a:spcPct val="100000"/>
              </a:lnSpc>
            </a:pPr>
            <a:r>
              <a:rPr lang="en-US" sz="1200"/>
              <a:t>D I E   E N T S C H E I D U N G :</a:t>
            </a:r>
          </a:p>
          <a:p>
            <a:pPr>
              <a:lnSpc>
                <a:spcPct val="100000"/>
              </a:lnSpc>
            </a:pPr>
            <a:r>
              <a:rPr lang="en-US" sz="1200"/>
              <a:t>Am Mittwoch, 18.6. ca. ab 17:00 im Schulgarten, anschließend an oder beim Grillfest des Elternvereins werden die letzten Bewerbe des heurigen Sportwettkampfes Allgemeinbildung gegen Wirtschaftspädagogik ausgetragen. Such dir eine:n Gegner:in aus der anderen Fachgruppe. Spiele und gib den Ergebniszettel beim Präsidium ab. </a:t>
            </a:r>
          </a:p>
          <a:p>
            <a:pPr>
              <a:lnSpc>
                <a:spcPct val="100000"/>
              </a:lnSpc>
            </a:pPr>
            <a:endParaRPr lang="en-US" sz="1200"/>
          </a:p>
          <a:p>
            <a:pPr algn="r">
              <a:lnSpc>
                <a:spcPct val="100000"/>
              </a:lnSpc>
            </a:pPr>
            <a:r>
              <a:rPr lang="en-US" sz="1200"/>
              <a:t>ABAB, CECE, DEDE, EFEF</a:t>
            </a:r>
            <a:endParaRPr lang="de-AT" sz="320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2275B04-016F-BD41-460C-D2991C9A3E80}"/>
              </a:ext>
            </a:extLst>
          </p:cNvPr>
          <p:cNvSpPr txBox="1">
            <a:spLocks/>
          </p:cNvSpPr>
          <p:nvPr/>
        </p:nvSpPr>
        <p:spPr>
          <a:xfrm>
            <a:off x="2314582" y="372175"/>
            <a:ext cx="4521200" cy="200591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5400" b="1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Abschluss</a:t>
            </a:r>
            <a:br>
              <a:rPr lang="en-US" sz="5400" b="1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</a:p>
          <a:p>
            <a:pPr algn="ctr">
              <a:lnSpc>
                <a:spcPct val="90000"/>
              </a:lnSpc>
            </a:pPr>
            <a:r>
              <a:rPr lang="en-US" sz="4000" b="1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steht 3:2</a:t>
            </a:r>
            <a:endParaRPr lang="en-US" sz="3200" b="1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D04E3AB6-05DC-88A4-7D0B-588D29317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22865"/>
              </p:ext>
            </p:extLst>
          </p:nvPr>
        </p:nvGraphicFramePr>
        <p:xfrm>
          <a:off x="609600" y="3127586"/>
          <a:ext cx="10972801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240">
                  <a:extLst>
                    <a:ext uri="{9D8B030D-6E8A-4147-A177-3AD203B41FA5}">
                      <a16:colId xmlns:a16="http://schemas.microsoft.com/office/drawing/2014/main" val="1018322752"/>
                    </a:ext>
                  </a:extLst>
                </a:gridCol>
                <a:gridCol w="447040">
                  <a:extLst>
                    <a:ext uri="{9D8B030D-6E8A-4147-A177-3AD203B41FA5}">
                      <a16:colId xmlns:a16="http://schemas.microsoft.com/office/drawing/2014/main" val="1077705265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val="166469473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245930396"/>
                    </a:ext>
                  </a:extLst>
                </a:gridCol>
                <a:gridCol w="3403601">
                  <a:extLst>
                    <a:ext uri="{9D8B030D-6E8A-4147-A177-3AD203B41FA5}">
                      <a16:colId xmlns:a16="http://schemas.microsoft.com/office/drawing/2014/main" val="416475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3200" b="1">
                          <a:solidFill>
                            <a:schemeClr val="tx1"/>
                          </a:solidFill>
                        </a:rPr>
                        <a:t>Tischtennis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200" b="1">
                          <a:solidFill>
                            <a:schemeClr val="tx1"/>
                          </a:solidFill>
                        </a:rPr>
                        <a:t>Boule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200" b="1">
                          <a:solidFill>
                            <a:schemeClr val="tx1"/>
                          </a:solidFill>
                        </a:rPr>
                        <a:t>Möllky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25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A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37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b="0">
                          <a:solidFill>
                            <a:schemeClr val="tx1"/>
                          </a:solidFill>
                        </a:rPr>
                        <a:t>gegen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0">
                          <a:solidFill>
                            <a:schemeClr val="tx1"/>
                          </a:solidFill>
                        </a:rPr>
                        <a:t>gegen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0">
                          <a:solidFill>
                            <a:schemeClr val="tx1"/>
                          </a:solidFill>
                        </a:rPr>
                        <a:t>gegen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A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92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b="1">
                          <a:solidFill>
                            <a:schemeClr val="tx1"/>
                          </a:solidFill>
                        </a:rPr>
                        <a:t>Sieger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1">
                          <a:solidFill>
                            <a:schemeClr val="tx1"/>
                          </a:solidFill>
                        </a:rPr>
                        <a:t>Sieger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1">
                          <a:solidFill>
                            <a:schemeClr val="tx1"/>
                          </a:solidFill>
                        </a:rPr>
                        <a:t>Sieger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35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3525" indent="0" algn="l"/>
                      <a:r>
                        <a:rPr lang="de-AT" b="1">
                          <a:solidFill>
                            <a:schemeClr val="tx1"/>
                          </a:solidFill>
                        </a:rPr>
                        <a:t>O Allgemeinbildung</a:t>
                      </a:r>
                      <a:br>
                        <a:rPr lang="de-AT" b="1">
                          <a:solidFill>
                            <a:schemeClr val="tx1"/>
                          </a:solidFill>
                        </a:rPr>
                      </a:br>
                      <a:r>
                        <a:rPr lang="de-AT" b="1">
                          <a:solidFill>
                            <a:schemeClr val="tx1"/>
                          </a:solidFill>
                        </a:rPr>
                        <a:t>O WiPäd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5381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1">
                          <a:solidFill>
                            <a:schemeClr val="tx1"/>
                          </a:solidFill>
                        </a:rPr>
                        <a:t>O Allgemeinbildung</a:t>
                      </a:r>
                      <a:br>
                        <a:rPr lang="de-AT" b="1">
                          <a:solidFill>
                            <a:schemeClr val="tx1"/>
                          </a:solidFill>
                        </a:rPr>
                      </a:br>
                      <a:r>
                        <a:rPr lang="de-AT" b="1">
                          <a:solidFill>
                            <a:schemeClr val="tx1"/>
                          </a:solidFill>
                        </a:rPr>
                        <a:t>O WiPäd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1">
                          <a:solidFill>
                            <a:schemeClr val="tx1"/>
                          </a:solidFill>
                        </a:rPr>
                        <a:t>O Allgemeinbildung</a:t>
                      </a:r>
                      <a:br>
                        <a:rPr lang="de-AT" b="1">
                          <a:solidFill>
                            <a:schemeClr val="tx1"/>
                          </a:solidFill>
                        </a:rPr>
                      </a:br>
                      <a:r>
                        <a:rPr lang="de-AT" b="1">
                          <a:solidFill>
                            <a:schemeClr val="tx1"/>
                          </a:solidFill>
                        </a:rPr>
                        <a:t>O WiPäd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202883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45CBC4C6-007C-D1E7-D711-ECEB9B1F8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59" y="241594"/>
            <a:ext cx="2156461" cy="20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7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E0B86-6EE0-A466-09D3-6C93C80F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40" y="242824"/>
            <a:ext cx="8097520" cy="1423415"/>
          </a:xfrm>
        </p:spPr>
        <p:txBody>
          <a:bodyPr>
            <a:normAutofit fontScale="90000"/>
          </a:bodyPr>
          <a:lstStyle/>
          <a:p>
            <a:br>
              <a:rPr lang="de-AT"/>
            </a:br>
            <a:br>
              <a:rPr lang="de-AT"/>
            </a:br>
            <a:r>
              <a:rPr lang="de-AT"/>
              <a:t>Minigolf – Do 10.9.2025 17:00</a:t>
            </a:r>
            <a:br>
              <a:rPr lang="de-AT"/>
            </a:br>
            <a:r>
              <a:rPr lang="de-AT" sz="2700"/>
              <a:t>Minigolfanlage …</a:t>
            </a:r>
            <a:br>
              <a:rPr lang="de-AT" sz="2700"/>
            </a:br>
            <a:r>
              <a:rPr lang="de-AT"/>
              <a:t>Machst du mit?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FB206422-0F10-A47B-FFA5-DD4C82169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995280"/>
              </p:ext>
            </p:extLst>
          </p:nvPr>
        </p:nvGraphicFramePr>
        <p:xfrm>
          <a:off x="609600" y="2106613"/>
          <a:ext cx="10972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388923196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050334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/>
                        <a:t>Allgemeinbildung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/>
                        <a:t>Wirtschaftspädagogik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98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108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35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91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97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264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278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7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62387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3BBD9EE0-4C2F-BD5F-3786-64CF55057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796"/>
            <a:ext cx="29718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6624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Breitbild</PresentationFormat>
  <Paragraphs>104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Posterama</vt:lpstr>
      <vt:lpstr>SplashVTI</vt:lpstr>
      <vt:lpstr>No. 1 Minigolf-Turnier</vt:lpstr>
      <vt:lpstr>No. 2 Darts</vt:lpstr>
      <vt:lpstr>No. 3 Bowling</vt:lpstr>
      <vt:lpstr>No. 4 Eisstockschießen</vt:lpstr>
      <vt:lpstr>No. 5 Bogenschießen</vt:lpstr>
      <vt:lpstr>No. 6 Finale Bewerbe</vt:lpstr>
      <vt:lpstr>PowerPoint-Präsentation</vt:lpstr>
      <vt:lpstr>  Minigolf – Do 10.9.2025 17:00 Minigolfanlage … Machst du mit?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Schebella Markus</dc:creator>
  <cp:lastModifiedBy>Schebella Markus</cp:lastModifiedBy>
  <cp:revision>15</cp:revision>
  <cp:lastPrinted>2025-05-12T06:08:43Z</cp:lastPrinted>
  <dcterms:created xsi:type="dcterms:W3CDTF">2024-09-20T17:32:08Z</dcterms:created>
  <dcterms:modified xsi:type="dcterms:W3CDTF">2025-06-19T16:19:39Z</dcterms:modified>
</cp:coreProperties>
</file>