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7" r:id="rId3"/>
    <p:sldId id="308" r:id="rId4"/>
    <p:sldId id="312" r:id="rId5"/>
    <p:sldId id="309" r:id="rId6"/>
    <p:sldId id="310" r:id="rId7"/>
    <p:sldId id="306" r:id="rId8"/>
    <p:sldId id="304" r:id="rId9"/>
    <p:sldId id="305" r:id="rId10"/>
    <p:sldId id="31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7ED1D-E76C-45B1-84AF-6E62CEA87F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27591-C1A7-4761-AFFE-C0716C22591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Write down as many brand names as you know!</a:t>
          </a:r>
          <a:endParaRPr lang="en-US"/>
        </a:p>
      </dgm:t>
    </dgm:pt>
    <dgm:pt modelId="{90B1AA0F-4358-4BD8-BF17-DC7F875AB2DE}" type="parTrans" cxnId="{563FE60A-612C-45C2-8B92-F242A7DF4F7B}">
      <dgm:prSet/>
      <dgm:spPr/>
      <dgm:t>
        <a:bodyPr/>
        <a:lstStyle/>
        <a:p>
          <a:endParaRPr lang="en-US"/>
        </a:p>
      </dgm:t>
    </dgm:pt>
    <dgm:pt modelId="{0E27F6D1-032E-468E-BCEF-E3525A9C4295}" type="sibTrans" cxnId="{563FE60A-612C-45C2-8B92-F242A7DF4F7B}">
      <dgm:prSet/>
      <dgm:spPr/>
      <dgm:t>
        <a:bodyPr/>
        <a:lstStyle/>
        <a:p>
          <a:endParaRPr lang="en-US"/>
        </a:p>
      </dgm:t>
    </dgm:pt>
    <dgm:pt modelId="{3190AEA0-1AF6-4A5D-8F6F-2513CDEB0EC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You have three minutes!</a:t>
          </a:r>
          <a:endParaRPr lang="en-US"/>
        </a:p>
      </dgm:t>
    </dgm:pt>
    <dgm:pt modelId="{E90785B9-F049-4050-94C1-607C35100861}" type="parTrans" cxnId="{5AF24ADA-8C45-4184-A383-13B0947F4483}">
      <dgm:prSet/>
      <dgm:spPr/>
      <dgm:t>
        <a:bodyPr/>
        <a:lstStyle/>
        <a:p>
          <a:endParaRPr lang="en-US"/>
        </a:p>
      </dgm:t>
    </dgm:pt>
    <dgm:pt modelId="{5F2324AE-19C2-4DEE-8E0A-208F3415A5E7}" type="sibTrans" cxnId="{5AF24ADA-8C45-4184-A383-13B0947F4483}">
      <dgm:prSet/>
      <dgm:spPr/>
      <dgm:t>
        <a:bodyPr/>
        <a:lstStyle/>
        <a:p>
          <a:endParaRPr lang="en-US"/>
        </a:p>
      </dgm:t>
    </dgm:pt>
    <dgm:pt modelId="{26907F08-69A7-4606-9230-3E7A0768A98E}" type="pres">
      <dgm:prSet presAssocID="{A4F7ED1D-E76C-45B1-84AF-6E62CEA87F94}" presName="root" presStyleCnt="0">
        <dgm:presLayoutVars>
          <dgm:dir/>
          <dgm:resizeHandles val="exact"/>
        </dgm:presLayoutVars>
      </dgm:prSet>
      <dgm:spPr/>
    </dgm:pt>
    <dgm:pt modelId="{1877209A-A3D5-4A49-B251-4E6120CFD29E}" type="pres">
      <dgm:prSet presAssocID="{0B627591-C1A7-4761-AFFE-C0716C225918}" presName="compNode" presStyleCnt="0"/>
      <dgm:spPr/>
    </dgm:pt>
    <dgm:pt modelId="{1293EABB-EE11-4BC8-B60D-AD88A10D49E0}" type="pres">
      <dgm:prSet presAssocID="{0B627591-C1A7-4761-AFFE-C0716C225918}" presName="bgRect" presStyleLbl="bgShp" presStyleIdx="0" presStyleCnt="2"/>
      <dgm:spPr/>
    </dgm:pt>
    <dgm:pt modelId="{86E17E29-E0AA-4F6C-A391-406654ADAD8A}" type="pres">
      <dgm:prSet presAssocID="{0B627591-C1A7-4761-AFFE-C0716C2259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istift"/>
        </a:ext>
      </dgm:extLst>
    </dgm:pt>
    <dgm:pt modelId="{C452E957-824D-4A84-8D32-76B29AE01E6F}" type="pres">
      <dgm:prSet presAssocID="{0B627591-C1A7-4761-AFFE-C0716C225918}" presName="spaceRect" presStyleCnt="0"/>
      <dgm:spPr/>
    </dgm:pt>
    <dgm:pt modelId="{4609041C-40B8-4BC8-8790-76290EAABEDB}" type="pres">
      <dgm:prSet presAssocID="{0B627591-C1A7-4761-AFFE-C0716C225918}" presName="parTx" presStyleLbl="revTx" presStyleIdx="0" presStyleCnt="2">
        <dgm:presLayoutVars>
          <dgm:chMax val="0"/>
          <dgm:chPref val="0"/>
        </dgm:presLayoutVars>
      </dgm:prSet>
      <dgm:spPr/>
    </dgm:pt>
    <dgm:pt modelId="{B2DAD852-8CE3-4B0C-9ACD-B19B66E35CAB}" type="pres">
      <dgm:prSet presAssocID="{0E27F6D1-032E-468E-BCEF-E3525A9C4295}" presName="sibTrans" presStyleCnt="0"/>
      <dgm:spPr/>
    </dgm:pt>
    <dgm:pt modelId="{45ABAA46-A134-4E9E-A6C7-C621E04C3A20}" type="pres">
      <dgm:prSet presAssocID="{3190AEA0-1AF6-4A5D-8F6F-2513CDEB0EC5}" presName="compNode" presStyleCnt="0"/>
      <dgm:spPr/>
    </dgm:pt>
    <dgm:pt modelId="{E0D662F8-3A98-468B-9716-B5C52D5A5698}" type="pres">
      <dgm:prSet presAssocID="{3190AEA0-1AF6-4A5D-8F6F-2513CDEB0EC5}" presName="bgRect" presStyleLbl="bgShp" presStyleIdx="1" presStyleCnt="2"/>
      <dgm:spPr/>
    </dgm:pt>
    <dgm:pt modelId="{D690B3BE-4FA3-454A-B9CB-AC88CFDFDF12}" type="pres">
      <dgm:prSet presAssocID="{3190AEA0-1AF6-4A5D-8F6F-2513CDEB0E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puhr"/>
        </a:ext>
      </dgm:extLst>
    </dgm:pt>
    <dgm:pt modelId="{D41F2F7C-D6E8-4E9D-B2ED-2D951E2EA2DB}" type="pres">
      <dgm:prSet presAssocID="{3190AEA0-1AF6-4A5D-8F6F-2513CDEB0EC5}" presName="spaceRect" presStyleCnt="0"/>
      <dgm:spPr/>
    </dgm:pt>
    <dgm:pt modelId="{37F0A541-10A8-428C-AC79-FB6DDD9E18E1}" type="pres">
      <dgm:prSet presAssocID="{3190AEA0-1AF6-4A5D-8F6F-2513CDEB0EC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3FE60A-612C-45C2-8B92-F242A7DF4F7B}" srcId="{A4F7ED1D-E76C-45B1-84AF-6E62CEA87F94}" destId="{0B627591-C1A7-4761-AFFE-C0716C225918}" srcOrd="0" destOrd="0" parTransId="{90B1AA0F-4358-4BD8-BF17-DC7F875AB2DE}" sibTransId="{0E27F6D1-032E-468E-BCEF-E3525A9C4295}"/>
    <dgm:cxn modelId="{238B9B23-04D1-429B-8D54-2E426FBFC64C}" type="presOf" srcId="{3190AEA0-1AF6-4A5D-8F6F-2513CDEB0EC5}" destId="{37F0A541-10A8-428C-AC79-FB6DDD9E18E1}" srcOrd="0" destOrd="0" presId="urn:microsoft.com/office/officeart/2018/2/layout/IconVerticalSolidList"/>
    <dgm:cxn modelId="{E4743E2D-5A19-4CF4-A81C-FA6A7AFCFA14}" type="presOf" srcId="{0B627591-C1A7-4761-AFFE-C0716C225918}" destId="{4609041C-40B8-4BC8-8790-76290EAABEDB}" srcOrd="0" destOrd="0" presId="urn:microsoft.com/office/officeart/2018/2/layout/IconVerticalSolidList"/>
    <dgm:cxn modelId="{5AF24ADA-8C45-4184-A383-13B0947F4483}" srcId="{A4F7ED1D-E76C-45B1-84AF-6E62CEA87F94}" destId="{3190AEA0-1AF6-4A5D-8F6F-2513CDEB0EC5}" srcOrd="1" destOrd="0" parTransId="{E90785B9-F049-4050-94C1-607C35100861}" sibTransId="{5F2324AE-19C2-4DEE-8E0A-208F3415A5E7}"/>
    <dgm:cxn modelId="{766F53F6-8B9A-456B-82F6-352ED764E6AC}" type="presOf" srcId="{A4F7ED1D-E76C-45B1-84AF-6E62CEA87F94}" destId="{26907F08-69A7-4606-9230-3E7A0768A98E}" srcOrd="0" destOrd="0" presId="urn:microsoft.com/office/officeart/2018/2/layout/IconVerticalSolidList"/>
    <dgm:cxn modelId="{F3C9D063-EC7A-48AE-BEF0-C48AB09379BC}" type="presParOf" srcId="{26907F08-69A7-4606-9230-3E7A0768A98E}" destId="{1877209A-A3D5-4A49-B251-4E6120CFD29E}" srcOrd="0" destOrd="0" presId="urn:microsoft.com/office/officeart/2018/2/layout/IconVerticalSolidList"/>
    <dgm:cxn modelId="{360A77BF-BC39-4E0A-8D29-6F10E15AB1DE}" type="presParOf" srcId="{1877209A-A3D5-4A49-B251-4E6120CFD29E}" destId="{1293EABB-EE11-4BC8-B60D-AD88A10D49E0}" srcOrd="0" destOrd="0" presId="urn:microsoft.com/office/officeart/2018/2/layout/IconVerticalSolidList"/>
    <dgm:cxn modelId="{294A6D73-9319-4CF3-B99C-748AA27CE786}" type="presParOf" srcId="{1877209A-A3D5-4A49-B251-4E6120CFD29E}" destId="{86E17E29-E0AA-4F6C-A391-406654ADAD8A}" srcOrd="1" destOrd="0" presId="urn:microsoft.com/office/officeart/2018/2/layout/IconVerticalSolidList"/>
    <dgm:cxn modelId="{C3B507FF-FF6D-4474-A087-167EC0245CEF}" type="presParOf" srcId="{1877209A-A3D5-4A49-B251-4E6120CFD29E}" destId="{C452E957-824D-4A84-8D32-76B29AE01E6F}" srcOrd="2" destOrd="0" presId="urn:microsoft.com/office/officeart/2018/2/layout/IconVerticalSolidList"/>
    <dgm:cxn modelId="{7DE428FA-EE0E-41B7-AC9B-78258498D47E}" type="presParOf" srcId="{1877209A-A3D5-4A49-B251-4E6120CFD29E}" destId="{4609041C-40B8-4BC8-8790-76290EAABEDB}" srcOrd="3" destOrd="0" presId="urn:microsoft.com/office/officeart/2018/2/layout/IconVerticalSolidList"/>
    <dgm:cxn modelId="{67E5560D-E1D2-4EC0-9597-11BAEAB765CE}" type="presParOf" srcId="{26907F08-69A7-4606-9230-3E7A0768A98E}" destId="{B2DAD852-8CE3-4B0C-9ACD-B19B66E35CAB}" srcOrd="1" destOrd="0" presId="urn:microsoft.com/office/officeart/2018/2/layout/IconVerticalSolidList"/>
    <dgm:cxn modelId="{C08B502F-D44B-4446-9BB2-87E4F8094A3A}" type="presParOf" srcId="{26907F08-69A7-4606-9230-3E7A0768A98E}" destId="{45ABAA46-A134-4E9E-A6C7-C621E04C3A20}" srcOrd="2" destOrd="0" presId="urn:microsoft.com/office/officeart/2018/2/layout/IconVerticalSolidList"/>
    <dgm:cxn modelId="{A0387535-477C-4A22-9A8B-DE40479DBA08}" type="presParOf" srcId="{45ABAA46-A134-4E9E-A6C7-C621E04C3A20}" destId="{E0D662F8-3A98-468B-9716-B5C52D5A5698}" srcOrd="0" destOrd="0" presId="urn:microsoft.com/office/officeart/2018/2/layout/IconVerticalSolidList"/>
    <dgm:cxn modelId="{922CA584-ED82-452D-9E68-942F52089CA6}" type="presParOf" srcId="{45ABAA46-A134-4E9E-A6C7-C621E04C3A20}" destId="{D690B3BE-4FA3-454A-B9CB-AC88CFDFDF12}" srcOrd="1" destOrd="0" presId="urn:microsoft.com/office/officeart/2018/2/layout/IconVerticalSolidList"/>
    <dgm:cxn modelId="{E024BA26-4891-48F1-97B1-5EBC1998B2DD}" type="presParOf" srcId="{45ABAA46-A134-4E9E-A6C7-C621E04C3A20}" destId="{D41F2F7C-D6E8-4E9D-B2ED-2D951E2EA2DB}" srcOrd="2" destOrd="0" presId="urn:microsoft.com/office/officeart/2018/2/layout/IconVerticalSolidList"/>
    <dgm:cxn modelId="{66811015-3B3C-41C4-A4D9-1389266B8B79}" type="presParOf" srcId="{45ABAA46-A134-4E9E-A6C7-C621E04C3A20}" destId="{37F0A541-10A8-428C-AC79-FB6DDD9E18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9CF5B-F34F-429B-8DFF-A92C3ED269F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88D4E8-EDA5-49BB-8717-1AA3A7551471}">
      <dgm:prSet/>
      <dgm:spPr/>
      <dgm:t>
        <a:bodyPr/>
        <a:lstStyle/>
        <a:p>
          <a:r>
            <a:rPr lang="de-AT"/>
            <a:t>Brand name = unique name of a product that distinguishes it from other brands</a:t>
          </a:r>
          <a:endParaRPr lang="en-US"/>
        </a:p>
      </dgm:t>
    </dgm:pt>
    <dgm:pt modelId="{DE54DD1B-9AF8-4CB0-AE18-2A14E9B4E1AC}" type="parTrans" cxnId="{FDD14B20-1682-4EFD-BC03-2090E1089AD1}">
      <dgm:prSet/>
      <dgm:spPr/>
      <dgm:t>
        <a:bodyPr/>
        <a:lstStyle/>
        <a:p>
          <a:endParaRPr lang="en-US"/>
        </a:p>
      </dgm:t>
    </dgm:pt>
    <dgm:pt modelId="{F8F114C4-6796-4BB2-839D-5F8E507B6A9B}" type="sibTrans" cxnId="{FDD14B20-1682-4EFD-BC03-2090E1089AD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BDD02C9-766B-4165-87D9-D97052EDE319}">
      <dgm:prSet/>
      <dgm:spPr/>
      <dgm:t>
        <a:bodyPr/>
        <a:lstStyle/>
        <a:p>
          <a:r>
            <a:rPr lang="de-AT"/>
            <a:t>Brand loyalty = consumers keep buying the same brand again and again</a:t>
          </a:r>
          <a:endParaRPr lang="en-US"/>
        </a:p>
      </dgm:t>
    </dgm:pt>
    <dgm:pt modelId="{607B10FA-374E-4BB9-B1CC-914ED1AE98A5}" type="parTrans" cxnId="{58246A6C-ECE3-4E0C-A216-DEFFB7A9ABB4}">
      <dgm:prSet/>
      <dgm:spPr/>
      <dgm:t>
        <a:bodyPr/>
        <a:lstStyle/>
        <a:p>
          <a:endParaRPr lang="en-US"/>
        </a:p>
      </dgm:t>
    </dgm:pt>
    <dgm:pt modelId="{DFE19CBA-636B-459B-B343-3D0E779FE427}" type="sibTrans" cxnId="{58246A6C-ECE3-4E0C-A216-DEFFB7A9ABB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3231C4-555B-42E3-85D2-DB20F3AD6489}">
      <dgm:prSet/>
      <dgm:spPr/>
      <dgm:t>
        <a:bodyPr/>
        <a:lstStyle/>
        <a:p>
          <a:r>
            <a:rPr lang="de-AT"/>
            <a:t>Brand image = image or identity given to a product which gives it a personality</a:t>
          </a:r>
          <a:endParaRPr lang="en-US"/>
        </a:p>
      </dgm:t>
    </dgm:pt>
    <dgm:pt modelId="{F6D675A6-A8A6-472F-A18F-36FF195BB30A}" type="parTrans" cxnId="{97CD61CF-0C89-49DC-AABF-0C401D8403EE}">
      <dgm:prSet/>
      <dgm:spPr/>
      <dgm:t>
        <a:bodyPr/>
        <a:lstStyle/>
        <a:p>
          <a:endParaRPr lang="en-US"/>
        </a:p>
      </dgm:t>
    </dgm:pt>
    <dgm:pt modelId="{E157C533-CAC3-4782-A4E2-4BEB06AEAAFA}" type="sibTrans" cxnId="{97CD61CF-0C89-49DC-AABF-0C401D8403E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F0492E5-4567-48B7-9215-1A1F9A63D9CD}" type="pres">
      <dgm:prSet presAssocID="{3E79CF5B-F34F-429B-8DFF-A92C3ED269F2}" presName="Name0" presStyleCnt="0">
        <dgm:presLayoutVars>
          <dgm:animLvl val="lvl"/>
          <dgm:resizeHandles val="exact"/>
        </dgm:presLayoutVars>
      </dgm:prSet>
      <dgm:spPr/>
    </dgm:pt>
    <dgm:pt modelId="{6A960484-99C5-4C61-A663-8819C05F7EAF}" type="pres">
      <dgm:prSet presAssocID="{8588D4E8-EDA5-49BB-8717-1AA3A7551471}" presName="compositeNode" presStyleCnt="0">
        <dgm:presLayoutVars>
          <dgm:bulletEnabled val="1"/>
        </dgm:presLayoutVars>
      </dgm:prSet>
      <dgm:spPr/>
    </dgm:pt>
    <dgm:pt modelId="{71BC0560-2659-4C41-93A6-1120BC24E357}" type="pres">
      <dgm:prSet presAssocID="{8588D4E8-EDA5-49BB-8717-1AA3A7551471}" presName="bgRect" presStyleLbl="alignNode1" presStyleIdx="0" presStyleCnt="3"/>
      <dgm:spPr/>
    </dgm:pt>
    <dgm:pt modelId="{C25308FC-C174-4807-BD7B-3001EB71E3B6}" type="pres">
      <dgm:prSet presAssocID="{F8F114C4-6796-4BB2-839D-5F8E507B6A9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C0B309F-0931-4075-B925-B18AAAA0F11E}" type="pres">
      <dgm:prSet presAssocID="{8588D4E8-EDA5-49BB-8717-1AA3A7551471}" presName="nodeRect" presStyleLbl="alignNode1" presStyleIdx="0" presStyleCnt="3">
        <dgm:presLayoutVars>
          <dgm:bulletEnabled val="1"/>
        </dgm:presLayoutVars>
      </dgm:prSet>
      <dgm:spPr/>
    </dgm:pt>
    <dgm:pt modelId="{6891B17F-81B2-4F8D-B890-07C0C162B654}" type="pres">
      <dgm:prSet presAssocID="{F8F114C4-6796-4BB2-839D-5F8E507B6A9B}" presName="sibTrans" presStyleCnt="0"/>
      <dgm:spPr/>
    </dgm:pt>
    <dgm:pt modelId="{254963ED-B132-4593-83F7-922D1FA7FD92}" type="pres">
      <dgm:prSet presAssocID="{1BDD02C9-766B-4165-87D9-D97052EDE319}" presName="compositeNode" presStyleCnt="0">
        <dgm:presLayoutVars>
          <dgm:bulletEnabled val="1"/>
        </dgm:presLayoutVars>
      </dgm:prSet>
      <dgm:spPr/>
    </dgm:pt>
    <dgm:pt modelId="{8087BAFC-3307-4C42-AE32-C8063E586FE5}" type="pres">
      <dgm:prSet presAssocID="{1BDD02C9-766B-4165-87D9-D97052EDE319}" presName="bgRect" presStyleLbl="alignNode1" presStyleIdx="1" presStyleCnt="3"/>
      <dgm:spPr/>
    </dgm:pt>
    <dgm:pt modelId="{27D1D927-9792-4D79-A817-4C328952F54F}" type="pres">
      <dgm:prSet presAssocID="{DFE19CBA-636B-459B-B343-3D0E779FE42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E85330C2-A5D7-4BA6-8E62-F1A3D18741AC}" type="pres">
      <dgm:prSet presAssocID="{1BDD02C9-766B-4165-87D9-D97052EDE319}" presName="nodeRect" presStyleLbl="alignNode1" presStyleIdx="1" presStyleCnt="3">
        <dgm:presLayoutVars>
          <dgm:bulletEnabled val="1"/>
        </dgm:presLayoutVars>
      </dgm:prSet>
      <dgm:spPr/>
    </dgm:pt>
    <dgm:pt modelId="{0AE238FE-04A9-4D0E-B168-A102B0CD4695}" type="pres">
      <dgm:prSet presAssocID="{DFE19CBA-636B-459B-B343-3D0E779FE427}" presName="sibTrans" presStyleCnt="0"/>
      <dgm:spPr/>
    </dgm:pt>
    <dgm:pt modelId="{E967F44F-A48A-426D-8224-8F9088538D35}" type="pres">
      <dgm:prSet presAssocID="{9E3231C4-555B-42E3-85D2-DB20F3AD6489}" presName="compositeNode" presStyleCnt="0">
        <dgm:presLayoutVars>
          <dgm:bulletEnabled val="1"/>
        </dgm:presLayoutVars>
      </dgm:prSet>
      <dgm:spPr/>
    </dgm:pt>
    <dgm:pt modelId="{AD2E01AD-BA6D-4222-A372-0B8511D4D752}" type="pres">
      <dgm:prSet presAssocID="{9E3231C4-555B-42E3-85D2-DB20F3AD6489}" presName="bgRect" presStyleLbl="alignNode1" presStyleIdx="2" presStyleCnt="3"/>
      <dgm:spPr/>
    </dgm:pt>
    <dgm:pt modelId="{ACAF0690-11D0-40CD-8FA8-7B95D9B917DB}" type="pres">
      <dgm:prSet presAssocID="{E157C533-CAC3-4782-A4E2-4BEB06AEAAF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F3E9CB72-83BD-4344-A6D6-6EE0A318CC76}" type="pres">
      <dgm:prSet presAssocID="{9E3231C4-555B-42E3-85D2-DB20F3AD648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CE6F512-BA2A-4C43-A414-8A0B8A6FB1A3}" type="presOf" srcId="{E157C533-CAC3-4782-A4E2-4BEB06AEAAFA}" destId="{ACAF0690-11D0-40CD-8FA8-7B95D9B917DB}" srcOrd="0" destOrd="0" presId="urn:microsoft.com/office/officeart/2016/7/layout/LinearBlockProcessNumbered"/>
    <dgm:cxn modelId="{FDD14B20-1682-4EFD-BC03-2090E1089AD1}" srcId="{3E79CF5B-F34F-429B-8DFF-A92C3ED269F2}" destId="{8588D4E8-EDA5-49BB-8717-1AA3A7551471}" srcOrd="0" destOrd="0" parTransId="{DE54DD1B-9AF8-4CB0-AE18-2A14E9B4E1AC}" sibTransId="{F8F114C4-6796-4BB2-839D-5F8E507B6A9B}"/>
    <dgm:cxn modelId="{03F5732B-E6B3-4B62-A710-1D5B2B07313A}" type="presOf" srcId="{1BDD02C9-766B-4165-87D9-D97052EDE319}" destId="{E85330C2-A5D7-4BA6-8E62-F1A3D18741AC}" srcOrd="1" destOrd="0" presId="urn:microsoft.com/office/officeart/2016/7/layout/LinearBlockProcessNumbered"/>
    <dgm:cxn modelId="{EF3C6A38-CF50-425A-B95D-D181C4FAB4DB}" type="presOf" srcId="{8588D4E8-EDA5-49BB-8717-1AA3A7551471}" destId="{71BC0560-2659-4C41-93A6-1120BC24E357}" srcOrd="0" destOrd="0" presId="urn:microsoft.com/office/officeart/2016/7/layout/LinearBlockProcessNumbered"/>
    <dgm:cxn modelId="{D2CDEA38-3821-495D-B439-9BADAB5E8A31}" type="presOf" srcId="{9E3231C4-555B-42E3-85D2-DB20F3AD6489}" destId="{AD2E01AD-BA6D-4222-A372-0B8511D4D752}" srcOrd="0" destOrd="0" presId="urn:microsoft.com/office/officeart/2016/7/layout/LinearBlockProcessNumbered"/>
    <dgm:cxn modelId="{3EC7C165-C652-4777-BC10-906E88901D6E}" type="presOf" srcId="{DFE19CBA-636B-459B-B343-3D0E779FE427}" destId="{27D1D927-9792-4D79-A817-4C328952F54F}" srcOrd="0" destOrd="0" presId="urn:microsoft.com/office/officeart/2016/7/layout/LinearBlockProcessNumbered"/>
    <dgm:cxn modelId="{58246A6C-ECE3-4E0C-A216-DEFFB7A9ABB4}" srcId="{3E79CF5B-F34F-429B-8DFF-A92C3ED269F2}" destId="{1BDD02C9-766B-4165-87D9-D97052EDE319}" srcOrd="1" destOrd="0" parTransId="{607B10FA-374E-4BB9-B1CC-914ED1AE98A5}" sibTransId="{DFE19CBA-636B-459B-B343-3D0E779FE427}"/>
    <dgm:cxn modelId="{F76FDE74-B6E5-407A-9033-CB4009CAE6FD}" type="presOf" srcId="{1BDD02C9-766B-4165-87D9-D97052EDE319}" destId="{8087BAFC-3307-4C42-AE32-C8063E586FE5}" srcOrd="0" destOrd="0" presId="urn:microsoft.com/office/officeart/2016/7/layout/LinearBlockProcessNumbered"/>
    <dgm:cxn modelId="{644C2A90-866E-42D0-8E0D-9C2175727CF8}" type="presOf" srcId="{F8F114C4-6796-4BB2-839D-5F8E507B6A9B}" destId="{C25308FC-C174-4807-BD7B-3001EB71E3B6}" srcOrd="0" destOrd="0" presId="urn:microsoft.com/office/officeart/2016/7/layout/LinearBlockProcessNumbered"/>
    <dgm:cxn modelId="{9CE4E1B4-DF38-45F6-830D-49F22B35353C}" type="presOf" srcId="{3E79CF5B-F34F-429B-8DFF-A92C3ED269F2}" destId="{FF0492E5-4567-48B7-9215-1A1F9A63D9CD}" srcOrd="0" destOrd="0" presId="urn:microsoft.com/office/officeart/2016/7/layout/LinearBlockProcessNumbered"/>
    <dgm:cxn modelId="{817B1AC3-A9D4-48AC-BFC0-331B1B578FD5}" type="presOf" srcId="{8588D4E8-EDA5-49BB-8717-1AA3A7551471}" destId="{4C0B309F-0931-4075-B925-B18AAAA0F11E}" srcOrd="1" destOrd="0" presId="urn:microsoft.com/office/officeart/2016/7/layout/LinearBlockProcessNumbered"/>
    <dgm:cxn modelId="{97CD61CF-0C89-49DC-AABF-0C401D8403EE}" srcId="{3E79CF5B-F34F-429B-8DFF-A92C3ED269F2}" destId="{9E3231C4-555B-42E3-85D2-DB20F3AD6489}" srcOrd="2" destOrd="0" parTransId="{F6D675A6-A8A6-472F-A18F-36FF195BB30A}" sibTransId="{E157C533-CAC3-4782-A4E2-4BEB06AEAAFA}"/>
    <dgm:cxn modelId="{71B9E8F6-D78A-40CA-A432-C0A3591B97CC}" type="presOf" srcId="{9E3231C4-555B-42E3-85D2-DB20F3AD6489}" destId="{F3E9CB72-83BD-4344-A6D6-6EE0A318CC76}" srcOrd="1" destOrd="0" presId="urn:microsoft.com/office/officeart/2016/7/layout/LinearBlockProcessNumbered"/>
    <dgm:cxn modelId="{558F1963-58CA-424F-8428-CBE4EF7EEFE2}" type="presParOf" srcId="{FF0492E5-4567-48B7-9215-1A1F9A63D9CD}" destId="{6A960484-99C5-4C61-A663-8819C05F7EAF}" srcOrd="0" destOrd="0" presId="urn:microsoft.com/office/officeart/2016/7/layout/LinearBlockProcessNumbered"/>
    <dgm:cxn modelId="{78BCD1BA-2849-4104-95AF-C24D340F9E19}" type="presParOf" srcId="{6A960484-99C5-4C61-A663-8819C05F7EAF}" destId="{71BC0560-2659-4C41-93A6-1120BC24E357}" srcOrd="0" destOrd="0" presId="urn:microsoft.com/office/officeart/2016/7/layout/LinearBlockProcessNumbered"/>
    <dgm:cxn modelId="{7C302494-2B6B-4761-BD37-D43DF2F7DDEE}" type="presParOf" srcId="{6A960484-99C5-4C61-A663-8819C05F7EAF}" destId="{C25308FC-C174-4807-BD7B-3001EB71E3B6}" srcOrd="1" destOrd="0" presId="urn:microsoft.com/office/officeart/2016/7/layout/LinearBlockProcessNumbered"/>
    <dgm:cxn modelId="{D3459B96-CD8D-4F3E-AFD4-E145BDE8322C}" type="presParOf" srcId="{6A960484-99C5-4C61-A663-8819C05F7EAF}" destId="{4C0B309F-0931-4075-B925-B18AAAA0F11E}" srcOrd="2" destOrd="0" presId="urn:microsoft.com/office/officeart/2016/7/layout/LinearBlockProcessNumbered"/>
    <dgm:cxn modelId="{6301003C-AABC-4C15-9434-D20D40506428}" type="presParOf" srcId="{FF0492E5-4567-48B7-9215-1A1F9A63D9CD}" destId="{6891B17F-81B2-4F8D-B890-07C0C162B654}" srcOrd="1" destOrd="0" presId="urn:microsoft.com/office/officeart/2016/7/layout/LinearBlockProcessNumbered"/>
    <dgm:cxn modelId="{75C1DA5D-72D5-4C8F-91E0-E8211D0B82D4}" type="presParOf" srcId="{FF0492E5-4567-48B7-9215-1A1F9A63D9CD}" destId="{254963ED-B132-4593-83F7-922D1FA7FD92}" srcOrd="2" destOrd="0" presId="urn:microsoft.com/office/officeart/2016/7/layout/LinearBlockProcessNumbered"/>
    <dgm:cxn modelId="{1249B13B-617F-4089-9F61-9D833526BB41}" type="presParOf" srcId="{254963ED-B132-4593-83F7-922D1FA7FD92}" destId="{8087BAFC-3307-4C42-AE32-C8063E586FE5}" srcOrd="0" destOrd="0" presId="urn:microsoft.com/office/officeart/2016/7/layout/LinearBlockProcessNumbered"/>
    <dgm:cxn modelId="{7DA6ACFF-40C9-4B5D-9A75-432B3DDD86AA}" type="presParOf" srcId="{254963ED-B132-4593-83F7-922D1FA7FD92}" destId="{27D1D927-9792-4D79-A817-4C328952F54F}" srcOrd="1" destOrd="0" presId="urn:microsoft.com/office/officeart/2016/7/layout/LinearBlockProcessNumbered"/>
    <dgm:cxn modelId="{D28547D4-6D6F-4FAE-BAF3-82B0310CE735}" type="presParOf" srcId="{254963ED-B132-4593-83F7-922D1FA7FD92}" destId="{E85330C2-A5D7-4BA6-8E62-F1A3D18741AC}" srcOrd="2" destOrd="0" presId="urn:microsoft.com/office/officeart/2016/7/layout/LinearBlockProcessNumbered"/>
    <dgm:cxn modelId="{5D5EEDBB-C710-490F-BD72-F12CF877D086}" type="presParOf" srcId="{FF0492E5-4567-48B7-9215-1A1F9A63D9CD}" destId="{0AE238FE-04A9-4D0E-B168-A102B0CD4695}" srcOrd="3" destOrd="0" presId="urn:microsoft.com/office/officeart/2016/7/layout/LinearBlockProcessNumbered"/>
    <dgm:cxn modelId="{8720D7D5-67C3-4051-8BBD-169377961073}" type="presParOf" srcId="{FF0492E5-4567-48B7-9215-1A1F9A63D9CD}" destId="{E967F44F-A48A-426D-8224-8F9088538D35}" srcOrd="4" destOrd="0" presId="urn:microsoft.com/office/officeart/2016/7/layout/LinearBlockProcessNumbered"/>
    <dgm:cxn modelId="{D6797785-0B7C-4C00-9AE6-AFB5E333479A}" type="presParOf" srcId="{E967F44F-A48A-426D-8224-8F9088538D35}" destId="{AD2E01AD-BA6D-4222-A372-0B8511D4D752}" srcOrd="0" destOrd="0" presId="urn:microsoft.com/office/officeart/2016/7/layout/LinearBlockProcessNumbered"/>
    <dgm:cxn modelId="{C245743A-E8DF-4FC6-8F64-7EE3CB865052}" type="presParOf" srcId="{E967F44F-A48A-426D-8224-8F9088538D35}" destId="{ACAF0690-11D0-40CD-8FA8-7B95D9B917DB}" srcOrd="1" destOrd="0" presId="urn:microsoft.com/office/officeart/2016/7/layout/LinearBlockProcessNumbered"/>
    <dgm:cxn modelId="{0F031F7E-59BC-46D6-8E0C-BA1B39E27897}" type="presParOf" srcId="{E967F44F-A48A-426D-8224-8F9088538D35}" destId="{F3E9CB72-83BD-4344-A6D6-6EE0A318CC7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EABB-EE11-4BC8-B60D-AD88A10D49E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7E29-E0AA-4F6C-A391-406654ADAD8A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041C-40B8-4BC8-8790-76290EAABEDB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Write down as many brand names as you know!</a:t>
          </a:r>
          <a:endParaRPr lang="en-US" sz="2500" kern="1200"/>
        </a:p>
      </dsp:txBody>
      <dsp:txXfrm>
        <a:off x="1507738" y="707092"/>
        <a:ext cx="9007861" cy="1305401"/>
      </dsp:txXfrm>
    </dsp:sp>
    <dsp:sp modelId="{E0D662F8-3A98-468B-9716-B5C52D5A5698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0B3BE-4FA3-454A-B9CB-AC88CFDFDF1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0A541-10A8-428C-AC79-FB6DDD9E18E1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You have three minutes!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0560-2659-4C41-93A6-1120BC24E357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/>
            <a:t>Brand name = unique name of a product that distinguishes it from other brands</a:t>
          </a:r>
          <a:endParaRPr lang="en-US" sz="2600" kern="1200"/>
        </a:p>
      </dsp:txBody>
      <dsp:txXfrm>
        <a:off x="853" y="1681486"/>
        <a:ext cx="3457633" cy="2489496"/>
      </dsp:txXfrm>
    </dsp:sp>
    <dsp:sp modelId="{C25308FC-C174-4807-BD7B-3001EB71E3B6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8087BAFC-3307-4C42-AE32-C8063E586FE5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/>
            <a:t>Brand loyalty = consumers keep buying the same brand again and again</a:t>
          </a:r>
          <a:endParaRPr lang="en-US" sz="2600" kern="1200"/>
        </a:p>
      </dsp:txBody>
      <dsp:txXfrm>
        <a:off x="3735097" y="1681486"/>
        <a:ext cx="3457633" cy="2489496"/>
      </dsp:txXfrm>
    </dsp:sp>
    <dsp:sp modelId="{27D1D927-9792-4D79-A817-4C328952F54F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AD2E01AD-BA6D-4222-A372-0B8511D4D752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/>
            <a:t>Brand image = image or identity given to a product which gives it a personality</a:t>
          </a:r>
          <a:endParaRPr lang="en-US" sz="2600" kern="1200"/>
        </a:p>
      </dsp:txBody>
      <dsp:txXfrm>
        <a:off x="7469341" y="1681486"/>
        <a:ext cx="3457633" cy="2489496"/>
      </dsp:txXfrm>
    </dsp:sp>
    <dsp:sp modelId="{ACAF0690-11D0-40CD-8FA8-7B95D9B917DB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5D9BA-20C4-4955-819A-CDFD0481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084CF-FC41-42C5-B87E-A428F0EC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57E30-C2E3-412B-8D4A-7A0A5187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550E3-6A52-493E-A3A1-3EF62DB8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17D3C-2416-4DC7-B463-EB2BAADF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456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4E6DC-F4A4-4DB6-A86F-E4522722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D31D12-4574-4392-992E-44B2662D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115546-B36A-4061-9167-F4FB6DD9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6B5438-B36E-49E8-950A-3CDEA73F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EDA09-4457-451A-A3D2-35E6A0D4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5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42A120-6FBA-4198-A4C4-4791782DF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FDE209-96E7-49E3-9D04-6415A5287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08E6B-19E5-4974-899C-4E4CC092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FA15-9E24-4252-B1D2-71574D1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A8855-6548-4E44-AADD-28404377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84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9D419-9247-428D-83CB-83C32CB3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6BDF5-2295-46EA-8D31-C3476C4D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4675BE-B3D8-4EFF-AE6C-3C3CC556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A75A4-7731-4CBD-A633-5B5A2EAD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04866-FE0B-4B96-B91F-5D3FD2FD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276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9F5DF-373D-44B7-83ED-1FB509E1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5ECC5-E22D-4731-A889-BFC7F372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715B1E-0200-4DCF-A82F-CAC43E1E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95B37B-FB7A-4C50-A09A-3461DFFB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81739D-B68C-4C73-83BB-F28108A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17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A5A66-8F15-4897-8AF3-48B180F4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65FE94-F474-4D08-8F4C-2FE32222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DC641-A244-48D8-A97C-82CDFCC63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4B71FA-B827-4AFC-B6BF-DDB7C09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AA2950-7735-4E28-9F34-284FEF09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993EC0-A3DA-4B1C-8BB6-517F293E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1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F36C8-E5CE-426D-B0DE-843557AC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6E434-9917-4AB0-91A3-AB911409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7690F8-8BA7-4156-AF1A-26389EE00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9B3F08-BEB8-4283-986E-E1B320F05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FA78C6-8CBF-4974-995B-358931E02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DAB1FE-2611-4E48-8253-51532B5A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567A10-EBDA-4EE8-89C5-051F8359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47542B-FB1F-47AA-8993-60D833A1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0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225C7-8D5E-42F7-8049-72B16C17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E3F2A0-AD2A-44C5-BFDC-9DFDE0C2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3898FC-7E9F-48A5-8A42-2904EB0A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FEF20A-8B34-419C-85B9-2D769601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06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80710E-5EE3-4EE1-A385-92A5D00F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2A82D3-6A10-4C95-A26D-3710FC7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F6AE56-4700-4694-BE9C-3289DFF3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79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39335-D81A-4BDD-AEA2-9F559714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946F0A-0BCB-42E8-BF23-EE91B2E3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1917FF-F120-4D30-AEDA-81336957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377BE-3338-49C3-BBB6-B72A6C78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76550-1D35-4354-ABDB-CB9D917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FA067E-6B31-42D1-918F-7CEB3E23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89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67DAE-50E0-442A-8C80-C75157E6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806C70-F301-4C77-80FD-34DADF3D7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3D73F-188B-4C59-9C22-391CA05E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6CC34B-0630-4FD4-9CD5-7A54E3BC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274410-9021-4C7D-BACF-C159558E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EF208D-F34F-42A1-8EA5-5FCF2136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282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A1A933-DD8A-4DF5-82BA-11604BDF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9DB8FC-6E37-4B64-8E37-45BC5FED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F20F2-82DA-4A97-B0BF-220114AC3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281D5B-6056-4D65-828A-7932F843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B96A0-4556-4A70-9884-C3EF94F8C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95f4V61vKM?feature=oembed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at Branding Actually Is - Midas PR">
            <a:extLst>
              <a:ext uri="{FF2B5EF4-FFF2-40B4-BE49-F238E27FC236}">
                <a16:creationId xmlns:a16="http://schemas.microsoft.com/office/drawing/2014/main" id="{243E1A38-BCFD-475F-A8D6-A33E9B93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147" y="643467"/>
            <a:ext cx="89137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5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761F12-FDE0-41A8-86B9-445A3471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65" y="933651"/>
            <a:ext cx="10124585" cy="5034012"/>
          </a:xfrm>
          <a:prstGeom prst="rect">
            <a:avLst/>
          </a:prstGeom>
        </p:spPr>
      </p:pic>
      <p:pic>
        <p:nvPicPr>
          <p:cNvPr id="7" name="Grafik 6" descr="Lichter an mit einfarbiger Füllung">
            <a:extLst>
              <a:ext uri="{FF2B5EF4-FFF2-40B4-BE49-F238E27FC236}">
                <a16:creationId xmlns:a16="http://schemas.microsoft.com/office/drawing/2014/main" id="{3A6C158A-EE02-440C-B48C-BFFBDF6E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7373" y="3558139"/>
            <a:ext cx="3299861" cy="32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311CF-8582-4644-83AE-8EAB885B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</a:t>
            </a:r>
            <a:endParaRPr lang="de-AT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44E2F63-53A1-472E-98AC-FA9AA58E36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E774D-CF3B-49AF-A797-5198F602A7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099" y="5051726"/>
            <a:ext cx="10515600" cy="111125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Let‘s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count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Who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found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most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brand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names</a:t>
            </a:r>
            <a:r>
              <a:rPr lang="de-DE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pic>
        <p:nvPicPr>
          <p:cNvPr id="4" name="Onlinemedien 3" title="3 Minute Groovy Themed Timer">
            <a:hlinkClick r:id="" action="ppaction://media"/>
            <a:extLst>
              <a:ext uri="{FF2B5EF4-FFF2-40B4-BE49-F238E27FC236}">
                <a16:creationId xmlns:a16="http://schemas.microsoft.com/office/drawing/2014/main" id="{634FFF8D-2C40-B6FC-1D44-55E7AE6F6F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9356135" y="0"/>
            <a:ext cx="2835865" cy="16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DD0D92-C526-449B-BFAB-55F9175C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1" y="1910080"/>
            <a:ext cx="10381676" cy="28549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536C96-E943-A02D-E472-33B529375FF9}"/>
              </a:ext>
            </a:extLst>
          </p:cNvPr>
          <p:cNvSpPr txBox="1"/>
          <p:nvPr/>
        </p:nvSpPr>
        <p:spPr>
          <a:xfrm>
            <a:off x="896621" y="5715000"/>
            <a:ext cx="38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www.teachingenglish.org.uk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184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iscuss the following questions in pairs: &#10;1. Why are brand names important? &#10;2. Name three different sources of brand names. &#10;3. Do you think brands are important? Why? &#10;4. Do you have a favourite brand? What is it and why do you like it? ">
            <a:extLst>
              <a:ext uri="{FF2B5EF4-FFF2-40B4-BE49-F238E27FC236}">
                <a16:creationId xmlns:a16="http://schemas.microsoft.com/office/drawing/2014/main" id="{A8B7683C-6C05-817B-F761-178A3961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684804"/>
            <a:ext cx="9664846" cy="33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0D841A-B5F9-4B59-8120-87B54EA5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guess where the following brand names come from?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2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Sportmarken: Vier Gründe für das neue Marken-Logo von Reebok">
            <a:extLst>
              <a:ext uri="{FF2B5EF4-FFF2-40B4-BE49-F238E27FC236}">
                <a16:creationId xmlns:a16="http://schemas.microsoft.com/office/drawing/2014/main" id="{00DAD159-AAAB-4896-8DE7-EC8F6C1A4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31252" r="13864" b="32223"/>
          <a:stretch/>
        </p:blipFill>
        <p:spPr bwMode="auto">
          <a:xfrm>
            <a:off x="5155080" y="809775"/>
            <a:ext cx="3211039" cy="8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yota – Wikipedia">
            <a:extLst>
              <a:ext uri="{FF2B5EF4-FFF2-40B4-BE49-F238E27FC236}">
                <a16:creationId xmlns:a16="http://schemas.microsoft.com/office/drawing/2014/main" id="{F6518145-0ABF-498E-ABBB-EBD481C5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544" y="325905"/>
            <a:ext cx="2213581" cy="18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7E8D6E3-F786-4926-8FB6-1EF9EC6D3A6B}"/>
              </a:ext>
            </a:extLst>
          </p:cNvPr>
          <p:cNvSpPr txBox="1"/>
          <p:nvPr/>
        </p:nvSpPr>
        <p:spPr>
          <a:xfrm>
            <a:off x="798256" y="904240"/>
            <a:ext cx="3607930" cy="52471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Latin word meaning, ‚snow-white‘.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was the fifth perfume made by the same company.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Named after the Greek goddess of victory.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Originally a Japanese family name Toyoda. The inventors changed one letter to make it easier to pronounce overseas.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Named after an African gazelle.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family name of two men – one a motor enthusiast and the other an engineering genius.</a:t>
            </a:r>
          </a:p>
        </p:txBody>
      </p:sp>
      <p:pic>
        <p:nvPicPr>
          <p:cNvPr id="2064" name="Picture 16" descr="nike-Logo">
            <a:extLst>
              <a:ext uri="{FF2B5EF4-FFF2-40B4-BE49-F238E27FC236}">
                <a16:creationId xmlns:a16="http://schemas.microsoft.com/office/drawing/2014/main" id="{F842427A-7420-481E-83AF-436ED314B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8411"/>
          <a:stretch/>
        </p:blipFill>
        <p:spPr bwMode="auto">
          <a:xfrm>
            <a:off x="5197435" y="2503952"/>
            <a:ext cx="3135267" cy="18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°5 von Chanel (Parfum) » Meinungen &amp;amp; Duftbeschreibung">
            <a:extLst>
              <a:ext uri="{FF2B5EF4-FFF2-40B4-BE49-F238E27FC236}">
                <a16:creationId xmlns:a16="http://schemas.microsoft.com/office/drawing/2014/main" id="{D530B643-3EF7-4BF2-B9FB-520C2398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832" y="2503952"/>
            <a:ext cx="1850097" cy="18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NIVEA Logo - FAMOUS LOGOS">
            <a:extLst>
              <a:ext uri="{FF2B5EF4-FFF2-40B4-BE49-F238E27FC236}">
                <a16:creationId xmlns:a16="http://schemas.microsoft.com/office/drawing/2014/main" id="{96D41E63-B5A1-4BB2-8464-B6B648B6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037" y="4644984"/>
            <a:ext cx="2492468" cy="18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1CEC2FB-299E-45F5-89F2-69AE82DF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603" y="4649694"/>
            <a:ext cx="1183463" cy="1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5AD4F71-3D44-4EA7-92A5-28BF6733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" t="1144" b="1927"/>
          <a:stretch/>
        </p:blipFill>
        <p:spPr>
          <a:xfrm>
            <a:off x="1381760" y="264160"/>
            <a:ext cx="951551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518C77E3-4AF5-4E1F-87E2-745034BABE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7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302E7-7740-48DE-9736-CBB9E20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r>
              <a:rPr lang="de-DE" dirty="0"/>
              <a:t>Task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61BF1-D2C1-400A-B803-B8454E1E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5793606" cy="643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Create </a:t>
            </a:r>
            <a:r>
              <a:rPr lang="de-DE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</a:t>
            </a:r>
            <a:r>
              <a:rPr 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own </a:t>
            </a:r>
            <a:r>
              <a:rPr lang="de-DE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brand</a:t>
            </a:r>
            <a:r>
              <a:rPr 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de-DE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endParaRPr lang="de-AT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06EC0B-ACF6-463E-893F-254478B6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6241"/>
            <a:ext cx="10050278" cy="3486637"/>
          </a:xfrm>
          <a:prstGeom prst="rect">
            <a:avLst/>
          </a:prstGeom>
        </p:spPr>
      </p:pic>
      <p:pic>
        <p:nvPicPr>
          <p:cNvPr id="7" name="Grafik 6" descr="Brainstorming Silhouette">
            <a:extLst>
              <a:ext uri="{FF2B5EF4-FFF2-40B4-BE49-F238E27FC236}">
                <a16:creationId xmlns:a16="http://schemas.microsoft.com/office/drawing/2014/main" id="{4C9BAC52-7D04-49F3-8107-26C76D4F2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3041" y="565052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34765784322D4387873EAC7E7639A2" ma:contentTypeVersion="12" ma:contentTypeDescription="Ein neues Dokument erstellen." ma:contentTypeScope="" ma:versionID="39c1799e1074b34b3bd6f8a298fc6afd">
  <xsd:schema xmlns:xsd="http://www.w3.org/2001/XMLSchema" xmlns:xs="http://www.w3.org/2001/XMLSchema" xmlns:p="http://schemas.microsoft.com/office/2006/metadata/properties" xmlns:ns2="299d196e-6c45-414d-9707-ab6428edaf63" xmlns:ns3="79b38efa-ceb3-488d-99f0-20bbfd4f70ce" targetNamespace="http://schemas.microsoft.com/office/2006/metadata/properties" ma:root="true" ma:fieldsID="1387c5ec62e9bfa5795cc8c6869dd104" ns2:_="" ns3:_="">
    <xsd:import namespace="299d196e-6c45-414d-9707-ab6428edaf63"/>
    <xsd:import namespace="79b38efa-ceb3-488d-99f0-20bbfd4f7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d196e-6c45-414d-9707-ab6428eda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459a629-75dc-4e05-920d-7bee919ddf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38efa-ceb3-488d-99f0-20bbfd4f70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59a6fc8-9864-411d-8167-03b5914e21dd}" ma:internalName="TaxCatchAll" ma:showField="CatchAllData" ma:web="79b38efa-ceb3-488d-99f0-20bbfd4f7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b38efa-ceb3-488d-99f0-20bbfd4f70ce" xsi:nil="true"/>
    <lcf76f155ced4ddcb4097134ff3c332f xmlns="299d196e-6c45-414d-9707-ab6428eda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21EF3D-7193-40C1-8261-EDDF266048ED}"/>
</file>

<file path=customXml/itemProps2.xml><?xml version="1.0" encoding="utf-8"?>
<ds:datastoreItem xmlns:ds="http://schemas.openxmlformats.org/officeDocument/2006/customXml" ds:itemID="{0DC6EF9F-89FA-4079-9B4A-5CAE639BFE3C}"/>
</file>

<file path=customXml/itemProps3.xml><?xml version="1.0" encoding="utf-8"?>
<ds:datastoreItem xmlns:ds="http://schemas.openxmlformats.org/officeDocument/2006/customXml" ds:itemID="{BCE9A4E2-FA66-4FDB-9620-00CF654C68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26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</vt:lpstr>
      <vt:lpstr>PowerPoint-Präsentation</vt:lpstr>
      <vt:lpstr>Task</vt:lpstr>
      <vt:lpstr>PowerPoint-Präsentation</vt:lpstr>
      <vt:lpstr>PowerPoint-Präsentation</vt:lpstr>
      <vt:lpstr>Can you guess where the following brand names come from?</vt:lpstr>
      <vt:lpstr>PowerPoint-Präsentation</vt:lpstr>
      <vt:lpstr>PowerPoint-Präsentation</vt:lpstr>
      <vt:lpstr>PowerPoint-Präsentation</vt:lpstr>
      <vt:lpstr>Task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Madl Monika</dc:creator>
  <cp:lastModifiedBy>Madl Monika</cp:lastModifiedBy>
  <cp:revision>2</cp:revision>
  <dcterms:created xsi:type="dcterms:W3CDTF">2023-07-03T10:29:50Z</dcterms:created>
  <dcterms:modified xsi:type="dcterms:W3CDTF">2023-07-03T11:14:02Z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0x0101000334765784322D4387873EAC7E7639A2</vt:lpwstr>
  </property>
</Properties>
</file>